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CC00"/>
    <a:srgbClr val="3366FF"/>
    <a:srgbClr val="FF0000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DF1D-15D0-4BAD-B851-D9F6FF0E8E6A}" type="datetimeFigureOut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91904-049B-46B3-BBA2-881F2B4999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4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水が深い、水深注意マーク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F044FB5-7C75-4F17-BFCC-9D844F735649}"/>
              </a:ext>
            </a:extLst>
          </p:cNvPr>
          <p:cNvGrpSpPr/>
          <p:nvPr/>
        </p:nvGrpSpPr>
        <p:grpSpPr>
          <a:xfrm>
            <a:off x="784789" y="1014325"/>
            <a:ext cx="2460618" cy="2408451"/>
            <a:chOff x="784789" y="1014325"/>
            <a:chExt cx="2460618" cy="2408451"/>
          </a:xfrm>
        </p:grpSpPr>
        <p:sp>
          <p:nvSpPr>
            <p:cNvPr id="272" name="四角形: 角を丸くする 271">
              <a:extLst>
                <a:ext uri="{FF2B5EF4-FFF2-40B4-BE49-F238E27FC236}">
                  <a16:creationId xmlns:a16="http://schemas.microsoft.com/office/drawing/2014/main" id="{878E0245-3D5B-4AB9-A972-9A3BBD22CD02}"/>
                </a:ext>
              </a:extLst>
            </p:cNvPr>
            <p:cNvSpPr/>
            <p:nvPr/>
          </p:nvSpPr>
          <p:spPr bwMode="auto">
            <a:xfrm>
              <a:off x="784789" y="1014325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2E9BB813-30DF-4940-9B79-8D2336C7CF46}"/>
                </a:ext>
              </a:extLst>
            </p:cNvPr>
            <p:cNvSpPr/>
            <p:nvPr/>
          </p:nvSpPr>
          <p:spPr bwMode="auto">
            <a:xfrm>
              <a:off x="945366" y="1169238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E582B276-C7D3-4EEF-96CA-18ACA68BB80A}"/>
                </a:ext>
              </a:extLst>
            </p:cNvPr>
            <p:cNvSpPr/>
            <p:nvPr/>
          </p:nvSpPr>
          <p:spPr bwMode="auto">
            <a:xfrm>
              <a:off x="943058" y="2463034"/>
              <a:ext cx="2146388" cy="804830"/>
            </a:xfrm>
            <a:prstGeom prst="round2SameRect">
              <a:avLst>
                <a:gd name="adj1" fmla="val 0"/>
                <a:gd name="adj2" fmla="val 7235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866FB46B-BAE9-4492-9DF8-F5A9AFC0D30B}"/>
                </a:ext>
              </a:extLst>
            </p:cNvPr>
            <p:cNvGrpSpPr/>
            <p:nvPr/>
          </p:nvGrpSpPr>
          <p:grpSpPr>
            <a:xfrm>
              <a:off x="970994" y="1278570"/>
              <a:ext cx="2089032" cy="1830076"/>
              <a:chOff x="3888522" y="4022780"/>
              <a:chExt cx="2414161" cy="2114902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1D7A0172-68DA-4649-836E-EB794354F3DA}"/>
                  </a:ext>
                </a:extLst>
              </p:cNvPr>
              <p:cNvGrpSpPr/>
              <p:nvPr/>
            </p:nvGrpSpPr>
            <p:grpSpPr>
              <a:xfrm>
                <a:off x="3888522" y="4282446"/>
                <a:ext cx="2414161" cy="1855236"/>
                <a:chOff x="4539092" y="3155504"/>
                <a:chExt cx="2414161" cy="1855236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47E84927-F199-4A16-BD4A-7DEA0A5EDB16}"/>
                    </a:ext>
                  </a:extLst>
                </p:cNvPr>
                <p:cNvSpPr/>
                <p:nvPr/>
              </p:nvSpPr>
              <p:spPr bwMode="auto">
                <a:xfrm>
                  <a:off x="4539092" y="3155504"/>
                  <a:ext cx="2414161" cy="1855236"/>
                </a:xfrm>
                <a:custGeom>
                  <a:avLst/>
                  <a:gdLst>
                    <a:gd name="connsiteX0" fmla="*/ 1199965 w 2414161"/>
                    <a:gd name="connsiteY0" fmla="*/ 0 h 1855236"/>
                    <a:gd name="connsiteX1" fmla="*/ 1677558 w 2414161"/>
                    <a:gd name="connsiteY1" fmla="*/ 579865 h 1855236"/>
                    <a:gd name="connsiteX2" fmla="*/ 1385866 w 2414161"/>
                    <a:gd name="connsiteY2" fmla="*/ 1114162 h 1855236"/>
                    <a:gd name="connsiteX3" fmla="*/ 1304697 w 2414161"/>
                    <a:gd name="connsiteY3" fmla="*/ 1144754 h 1855236"/>
                    <a:gd name="connsiteX4" fmla="*/ 1322823 w 2414161"/>
                    <a:gd name="connsiteY4" fmla="*/ 1270171 h 1855236"/>
                    <a:gd name="connsiteX5" fmla="*/ 1376847 w 2414161"/>
                    <a:gd name="connsiteY5" fmla="*/ 1270171 h 1855236"/>
                    <a:gd name="connsiteX6" fmla="*/ 1505924 w 2414161"/>
                    <a:gd name="connsiteY6" fmla="*/ 1309599 h 1855236"/>
                    <a:gd name="connsiteX7" fmla="*/ 1513391 w 2414161"/>
                    <a:gd name="connsiteY7" fmla="*/ 1315759 h 1855236"/>
                    <a:gd name="connsiteX8" fmla="*/ 1871257 w 2414161"/>
                    <a:gd name="connsiteY8" fmla="*/ 1426242 h 1855236"/>
                    <a:gd name="connsiteX9" fmla="*/ 1999346 w 2414161"/>
                    <a:gd name="connsiteY9" fmla="*/ 1118042 h 1855236"/>
                    <a:gd name="connsiteX10" fmla="*/ 1979229 w 2414161"/>
                    <a:gd name="connsiteY10" fmla="*/ 1097173 h 1855236"/>
                    <a:gd name="connsiteX11" fmla="*/ 1951111 w 2414161"/>
                    <a:gd name="connsiteY11" fmla="*/ 1015941 h 1855236"/>
                    <a:gd name="connsiteX12" fmla="*/ 1863460 w 2414161"/>
                    <a:gd name="connsiteY12" fmla="*/ 888860 h 1855236"/>
                    <a:gd name="connsiteX13" fmla="*/ 1861630 w 2414161"/>
                    <a:gd name="connsiteY13" fmla="*/ 820844 h 1855236"/>
                    <a:gd name="connsiteX14" fmla="*/ 1927583 w 2414161"/>
                    <a:gd name="connsiteY14" fmla="*/ 826898 h 1855236"/>
                    <a:gd name="connsiteX15" fmla="*/ 1980868 w 2414161"/>
                    <a:gd name="connsiteY15" fmla="*/ 896071 h 1855236"/>
                    <a:gd name="connsiteX16" fmla="*/ 2018871 w 2414161"/>
                    <a:gd name="connsiteY16" fmla="*/ 903002 h 1855236"/>
                    <a:gd name="connsiteX17" fmla="*/ 2058051 w 2414161"/>
                    <a:gd name="connsiteY17" fmla="*/ 645713 h 1855236"/>
                    <a:gd name="connsiteX18" fmla="*/ 2098388 w 2414161"/>
                    <a:gd name="connsiteY18" fmla="*/ 612316 h 1855236"/>
                    <a:gd name="connsiteX19" fmla="*/ 2131785 w 2414161"/>
                    <a:gd name="connsiteY19" fmla="*/ 652654 h 1855236"/>
                    <a:gd name="connsiteX20" fmla="*/ 2112968 w 2414161"/>
                    <a:gd name="connsiteY20" fmla="*/ 852546 h 1855236"/>
                    <a:gd name="connsiteX21" fmla="*/ 2122239 w 2414161"/>
                    <a:gd name="connsiteY21" fmla="*/ 855990 h 1855236"/>
                    <a:gd name="connsiteX22" fmla="*/ 2201975 w 2414161"/>
                    <a:gd name="connsiteY22" fmla="*/ 641328 h 1855236"/>
                    <a:gd name="connsiteX23" fmla="*/ 2249582 w 2414161"/>
                    <a:gd name="connsiteY23" fmla="*/ 619510 h 1855236"/>
                    <a:gd name="connsiteX24" fmla="*/ 2271400 w 2414161"/>
                    <a:gd name="connsiteY24" fmla="*/ 667116 h 1855236"/>
                    <a:gd name="connsiteX25" fmla="*/ 2191664 w 2414161"/>
                    <a:gd name="connsiteY25" fmla="*/ 881778 h 1855236"/>
                    <a:gd name="connsiteX26" fmla="*/ 2203171 w 2414161"/>
                    <a:gd name="connsiteY26" fmla="*/ 886052 h 1855236"/>
                    <a:gd name="connsiteX27" fmla="*/ 2319413 w 2414161"/>
                    <a:gd name="connsiteY27" fmla="*/ 722349 h 1855236"/>
                    <a:gd name="connsiteX28" fmla="*/ 2357607 w 2414161"/>
                    <a:gd name="connsiteY28" fmla="*/ 707623 h 1855236"/>
                    <a:gd name="connsiteX29" fmla="*/ 2371044 w 2414161"/>
                    <a:gd name="connsiteY29" fmla="*/ 713595 h 1855236"/>
                    <a:gd name="connsiteX30" fmla="*/ 2379797 w 2414161"/>
                    <a:gd name="connsiteY30" fmla="*/ 765227 h 1855236"/>
                    <a:gd name="connsiteX31" fmla="*/ 2263083 w 2414161"/>
                    <a:gd name="connsiteY31" fmla="*/ 929597 h 1855236"/>
                    <a:gd name="connsiteX32" fmla="*/ 2268678 w 2414161"/>
                    <a:gd name="connsiteY32" fmla="*/ 939252 h 1855236"/>
                    <a:gd name="connsiteX33" fmla="*/ 2367915 w 2414161"/>
                    <a:gd name="connsiteY33" fmla="*/ 857090 h 1855236"/>
                    <a:gd name="connsiteX34" fmla="*/ 2398955 w 2414161"/>
                    <a:gd name="connsiteY34" fmla="*/ 853781 h 1855236"/>
                    <a:gd name="connsiteX35" fmla="*/ 2407673 w 2414161"/>
                    <a:gd name="connsiteY35" fmla="*/ 860832 h 1855236"/>
                    <a:gd name="connsiteX36" fmla="*/ 2414037 w 2414161"/>
                    <a:gd name="connsiteY36" fmla="*/ 881486 h 1855236"/>
                    <a:gd name="connsiteX37" fmla="*/ 2403931 w 2414161"/>
                    <a:gd name="connsiteY37" fmla="*/ 900589 h 1855236"/>
                    <a:gd name="connsiteX38" fmla="*/ 2273832 w 2414161"/>
                    <a:gd name="connsiteY38" fmla="*/ 1021289 h 1855236"/>
                    <a:gd name="connsiteX39" fmla="*/ 2256891 w 2414161"/>
                    <a:gd name="connsiteY39" fmla="*/ 1066898 h 1855236"/>
                    <a:gd name="connsiteX40" fmla="*/ 2151009 w 2414161"/>
                    <a:gd name="connsiteY40" fmla="*/ 1160981 h 1855236"/>
                    <a:gd name="connsiteX41" fmla="*/ 2124760 w 2414161"/>
                    <a:gd name="connsiteY41" fmla="*/ 1164723 h 1855236"/>
                    <a:gd name="connsiteX42" fmla="*/ 2018490 w 2414161"/>
                    <a:gd name="connsiteY42" fmla="*/ 1521178 h 1855236"/>
                    <a:gd name="connsiteX43" fmla="*/ 1881538 w 2414161"/>
                    <a:gd name="connsiteY43" fmla="*/ 1587907 h 1855236"/>
                    <a:gd name="connsiteX44" fmla="*/ 1607708 w 2414161"/>
                    <a:gd name="connsiteY44" fmla="*/ 1506758 h 1855236"/>
                    <a:gd name="connsiteX45" fmla="*/ 1607708 w 2414161"/>
                    <a:gd name="connsiteY45" fmla="*/ 1855236 h 1855236"/>
                    <a:gd name="connsiteX46" fmla="*/ 808050 w 2414161"/>
                    <a:gd name="connsiteY46" fmla="*/ 1855236 h 1855236"/>
                    <a:gd name="connsiteX47" fmla="*/ 808050 w 2414161"/>
                    <a:gd name="connsiteY47" fmla="*/ 1506285 h 1855236"/>
                    <a:gd name="connsiteX48" fmla="*/ 532623 w 2414161"/>
                    <a:gd name="connsiteY48" fmla="*/ 1587907 h 1855236"/>
                    <a:gd name="connsiteX49" fmla="*/ 395671 w 2414161"/>
                    <a:gd name="connsiteY49" fmla="*/ 1521178 h 1855236"/>
                    <a:gd name="connsiteX50" fmla="*/ 289401 w 2414161"/>
                    <a:gd name="connsiteY50" fmla="*/ 1164723 h 1855236"/>
                    <a:gd name="connsiteX51" fmla="*/ 263152 w 2414161"/>
                    <a:gd name="connsiteY51" fmla="*/ 1160981 h 1855236"/>
                    <a:gd name="connsiteX52" fmla="*/ 157270 w 2414161"/>
                    <a:gd name="connsiteY52" fmla="*/ 1066898 h 1855236"/>
                    <a:gd name="connsiteX53" fmla="*/ 140329 w 2414161"/>
                    <a:gd name="connsiteY53" fmla="*/ 1021289 h 1855236"/>
                    <a:gd name="connsiteX54" fmla="*/ 10230 w 2414161"/>
                    <a:gd name="connsiteY54" fmla="*/ 900589 h 1855236"/>
                    <a:gd name="connsiteX55" fmla="*/ 124 w 2414161"/>
                    <a:gd name="connsiteY55" fmla="*/ 881486 h 1855236"/>
                    <a:gd name="connsiteX56" fmla="*/ 6488 w 2414161"/>
                    <a:gd name="connsiteY56" fmla="*/ 860832 h 1855236"/>
                    <a:gd name="connsiteX57" fmla="*/ 15206 w 2414161"/>
                    <a:gd name="connsiteY57" fmla="*/ 853781 h 1855236"/>
                    <a:gd name="connsiteX58" fmla="*/ 46246 w 2414161"/>
                    <a:gd name="connsiteY58" fmla="*/ 857090 h 1855236"/>
                    <a:gd name="connsiteX59" fmla="*/ 145483 w 2414161"/>
                    <a:gd name="connsiteY59" fmla="*/ 939252 h 1855236"/>
                    <a:gd name="connsiteX60" fmla="*/ 151078 w 2414161"/>
                    <a:gd name="connsiteY60" fmla="*/ 929597 h 1855236"/>
                    <a:gd name="connsiteX61" fmla="*/ 34364 w 2414161"/>
                    <a:gd name="connsiteY61" fmla="*/ 765227 h 1855236"/>
                    <a:gd name="connsiteX62" fmla="*/ 43117 w 2414161"/>
                    <a:gd name="connsiteY62" fmla="*/ 713595 h 1855236"/>
                    <a:gd name="connsiteX63" fmla="*/ 56554 w 2414161"/>
                    <a:gd name="connsiteY63" fmla="*/ 707623 h 1855236"/>
                    <a:gd name="connsiteX64" fmla="*/ 94748 w 2414161"/>
                    <a:gd name="connsiteY64" fmla="*/ 722349 h 1855236"/>
                    <a:gd name="connsiteX65" fmla="*/ 210990 w 2414161"/>
                    <a:gd name="connsiteY65" fmla="*/ 886052 h 1855236"/>
                    <a:gd name="connsiteX66" fmla="*/ 222497 w 2414161"/>
                    <a:gd name="connsiteY66" fmla="*/ 881778 h 1855236"/>
                    <a:gd name="connsiteX67" fmla="*/ 142761 w 2414161"/>
                    <a:gd name="connsiteY67" fmla="*/ 667116 h 1855236"/>
                    <a:gd name="connsiteX68" fmla="*/ 164579 w 2414161"/>
                    <a:gd name="connsiteY68" fmla="*/ 619510 h 1855236"/>
                    <a:gd name="connsiteX69" fmla="*/ 212186 w 2414161"/>
                    <a:gd name="connsiteY69" fmla="*/ 641328 h 1855236"/>
                    <a:gd name="connsiteX70" fmla="*/ 291922 w 2414161"/>
                    <a:gd name="connsiteY70" fmla="*/ 855990 h 1855236"/>
                    <a:gd name="connsiteX71" fmla="*/ 301193 w 2414161"/>
                    <a:gd name="connsiteY71" fmla="*/ 852546 h 1855236"/>
                    <a:gd name="connsiteX72" fmla="*/ 282376 w 2414161"/>
                    <a:gd name="connsiteY72" fmla="*/ 652654 h 1855236"/>
                    <a:gd name="connsiteX73" fmla="*/ 315773 w 2414161"/>
                    <a:gd name="connsiteY73" fmla="*/ 612316 h 1855236"/>
                    <a:gd name="connsiteX74" fmla="*/ 356110 w 2414161"/>
                    <a:gd name="connsiteY74" fmla="*/ 645713 h 1855236"/>
                    <a:gd name="connsiteX75" fmla="*/ 395290 w 2414161"/>
                    <a:gd name="connsiteY75" fmla="*/ 903002 h 1855236"/>
                    <a:gd name="connsiteX76" fmla="*/ 433293 w 2414161"/>
                    <a:gd name="connsiteY76" fmla="*/ 896071 h 1855236"/>
                    <a:gd name="connsiteX77" fmla="*/ 486578 w 2414161"/>
                    <a:gd name="connsiteY77" fmla="*/ 826898 h 1855236"/>
                    <a:gd name="connsiteX78" fmla="*/ 552531 w 2414161"/>
                    <a:gd name="connsiteY78" fmla="*/ 820844 h 1855236"/>
                    <a:gd name="connsiteX79" fmla="*/ 550701 w 2414161"/>
                    <a:gd name="connsiteY79" fmla="*/ 888860 h 1855236"/>
                    <a:gd name="connsiteX80" fmla="*/ 463050 w 2414161"/>
                    <a:gd name="connsiteY80" fmla="*/ 1015941 h 1855236"/>
                    <a:gd name="connsiteX81" fmla="*/ 434932 w 2414161"/>
                    <a:gd name="connsiteY81" fmla="*/ 1097173 h 1855236"/>
                    <a:gd name="connsiteX82" fmla="*/ 414815 w 2414161"/>
                    <a:gd name="connsiteY82" fmla="*/ 1118042 h 1855236"/>
                    <a:gd name="connsiteX83" fmla="*/ 542904 w 2414161"/>
                    <a:gd name="connsiteY83" fmla="*/ 1426242 h 1855236"/>
                    <a:gd name="connsiteX84" fmla="*/ 914737 w 2414161"/>
                    <a:gd name="connsiteY84" fmla="*/ 1311448 h 1855236"/>
                    <a:gd name="connsiteX85" fmla="*/ 949050 w 2414161"/>
                    <a:gd name="connsiteY85" fmla="*/ 1288313 h 1855236"/>
                    <a:gd name="connsiteX86" fmla="*/ 1038911 w 2414161"/>
                    <a:gd name="connsiteY86" fmla="*/ 1270171 h 1855236"/>
                    <a:gd name="connsiteX87" fmla="*/ 1077107 w 2414161"/>
                    <a:gd name="connsiteY87" fmla="*/ 1270171 h 1855236"/>
                    <a:gd name="connsiteX88" fmla="*/ 1095234 w 2414161"/>
                    <a:gd name="connsiteY88" fmla="*/ 1144754 h 1855236"/>
                    <a:gd name="connsiteX89" fmla="*/ 1014065 w 2414161"/>
                    <a:gd name="connsiteY89" fmla="*/ 1114162 h 1855236"/>
                    <a:gd name="connsiteX90" fmla="*/ 722372 w 2414161"/>
                    <a:gd name="connsiteY90" fmla="*/ 579865 h 1855236"/>
                    <a:gd name="connsiteX91" fmla="*/ 1199965 w 2414161"/>
                    <a:gd name="connsiteY91" fmla="*/ 0 h 1855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2414161" h="1855236">
                      <a:moveTo>
                        <a:pt x="1199965" y="0"/>
                      </a:moveTo>
                      <a:cubicBezTo>
                        <a:pt x="1463732" y="0"/>
                        <a:pt x="1677558" y="259614"/>
                        <a:pt x="1677558" y="579865"/>
                      </a:cubicBezTo>
                      <a:cubicBezTo>
                        <a:pt x="1677558" y="820053"/>
                        <a:pt x="1557281" y="1026133"/>
                        <a:pt x="1385866" y="1114162"/>
                      </a:cubicBezTo>
                      <a:lnTo>
                        <a:pt x="1304697" y="1144754"/>
                      </a:lnTo>
                      <a:lnTo>
                        <a:pt x="1322823" y="1270171"/>
                      </a:lnTo>
                      <a:lnTo>
                        <a:pt x="1376847" y="1270171"/>
                      </a:lnTo>
                      <a:cubicBezTo>
                        <a:pt x="1424660" y="1270171"/>
                        <a:pt x="1469078" y="1284706"/>
                        <a:pt x="1505924" y="1309599"/>
                      </a:cubicBezTo>
                      <a:lnTo>
                        <a:pt x="1513391" y="1315759"/>
                      </a:lnTo>
                      <a:lnTo>
                        <a:pt x="1871257" y="1426242"/>
                      </a:lnTo>
                      <a:lnTo>
                        <a:pt x="1999346" y="1118042"/>
                      </a:lnTo>
                      <a:lnTo>
                        <a:pt x="1979229" y="1097173"/>
                      </a:lnTo>
                      <a:cubicBezTo>
                        <a:pt x="1962327" y="1073547"/>
                        <a:pt x="1952418" y="1045300"/>
                        <a:pt x="1951111" y="1015941"/>
                      </a:cubicBezTo>
                      <a:lnTo>
                        <a:pt x="1863460" y="888860"/>
                      </a:lnTo>
                      <a:cubicBezTo>
                        <a:pt x="1847603" y="869707"/>
                        <a:pt x="1841756" y="837273"/>
                        <a:pt x="1861630" y="820844"/>
                      </a:cubicBezTo>
                      <a:cubicBezTo>
                        <a:pt x="1881505" y="804414"/>
                        <a:pt x="1911726" y="807745"/>
                        <a:pt x="1927583" y="826898"/>
                      </a:cubicBezTo>
                      <a:lnTo>
                        <a:pt x="1980868" y="896071"/>
                      </a:lnTo>
                      <a:cubicBezTo>
                        <a:pt x="1986847" y="903969"/>
                        <a:pt x="2006812" y="914524"/>
                        <a:pt x="2018871" y="903002"/>
                      </a:cubicBezTo>
                      <a:lnTo>
                        <a:pt x="2058051" y="645713"/>
                      </a:lnTo>
                      <a:cubicBezTo>
                        <a:pt x="2059968" y="625352"/>
                        <a:pt x="2078027" y="610400"/>
                        <a:pt x="2098388" y="612316"/>
                      </a:cubicBezTo>
                      <a:cubicBezTo>
                        <a:pt x="2118750" y="614233"/>
                        <a:pt x="2133701" y="632293"/>
                        <a:pt x="2131785" y="652654"/>
                      </a:cubicBezTo>
                      <a:lnTo>
                        <a:pt x="2112968" y="852546"/>
                      </a:lnTo>
                      <a:lnTo>
                        <a:pt x="2122239" y="855990"/>
                      </a:lnTo>
                      <a:lnTo>
                        <a:pt x="2201975" y="641328"/>
                      </a:lnTo>
                      <a:cubicBezTo>
                        <a:pt x="2209096" y="622157"/>
                        <a:pt x="2230411" y="612389"/>
                        <a:pt x="2249582" y="619510"/>
                      </a:cubicBezTo>
                      <a:cubicBezTo>
                        <a:pt x="2268753" y="626631"/>
                        <a:pt x="2278521" y="647945"/>
                        <a:pt x="2271400" y="667116"/>
                      </a:cubicBezTo>
                      <a:lnTo>
                        <a:pt x="2191664" y="881778"/>
                      </a:lnTo>
                      <a:lnTo>
                        <a:pt x="2203171" y="886052"/>
                      </a:lnTo>
                      <a:lnTo>
                        <a:pt x="2319413" y="722349"/>
                      </a:lnTo>
                      <a:cubicBezTo>
                        <a:pt x="2328293" y="709842"/>
                        <a:pt x="2343515" y="704512"/>
                        <a:pt x="2357607" y="707623"/>
                      </a:cubicBezTo>
                      <a:cubicBezTo>
                        <a:pt x="2362304" y="708660"/>
                        <a:pt x="2366875" y="710635"/>
                        <a:pt x="2371044" y="713595"/>
                      </a:cubicBezTo>
                      <a:cubicBezTo>
                        <a:pt x="2387719" y="725436"/>
                        <a:pt x="2391639" y="748551"/>
                        <a:pt x="2379797" y="765227"/>
                      </a:cubicBezTo>
                      <a:lnTo>
                        <a:pt x="2263083" y="929597"/>
                      </a:lnTo>
                      <a:lnTo>
                        <a:pt x="2268678" y="939252"/>
                      </a:lnTo>
                      <a:lnTo>
                        <a:pt x="2367915" y="857090"/>
                      </a:lnTo>
                      <a:cubicBezTo>
                        <a:pt x="2376925" y="849631"/>
                        <a:pt x="2389189" y="848708"/>
                        <a:pt x="2398955" y="853781"/>
                      </a:cubicBezTo>
                      <a:cubicBezTo>
                        <a:pt x="2402210" y="855472"/>
                        <a:pt x="2405187" y="857829"/>
                        <a:pt x="2407673" y="860832"/>
                      </a:cubicBezTo>
                      <a:cubicBezTo>
                        <a:pt x="2412646" y="866838"/>
                        <a:pt x="2414713" y="874291"/>
                        <a:pt x="2414037" y="881486"/>
                      </a:cubicBezTo>
                      <a:cubicBezTo>
                        <a:pt x="2413359" y="888681"/>
                        <a:pt x="2409937" y="895617"/>
                        <a:pt x="2403931" y="900589"/>
                      </a:cubicBezTo>
                      <a:lnTo>
                        <a:pt x="2273832" y="1021289"/>
                      </a:lnTo>
                      <a:lnTo>
                        <a:pt x="2256891" y="1066898"/>
                      </a:lnTo>
                      <a:cubicBezTo>
                        <a:pt x="2238764" y="1115700"/>
                        <a:pt x="2198055" y="1149542"/>
                        <a:pt x="2151009" y="1160981"/>
                      </a:cubicBezTo>
                      <a:lnTo>
                        <a:pt x="2124760" y="1164723"/>
                      </a:lnTo>
                      <a:lnTo>
                        <a:pt x="2018490" y="1521178"/>
                      </a:lnTo>
                      <a:cubicBezTo>
                        <a:pt x="2000807" y="1568784"/>
                        <a:pt x="1933484" y="1607202"/>
                        <a:pt x="1881538" y="1587907"/>
                      </a:cubicBezTo>
                      <a:lnTo>
                        <a:pt x="1607708" y="1506758"/>
                      </a:lnTo>
                      <a:lnTo>
                        <a:pt x="1607708" y="1855236"/>
                      </a:lnTo>
                      <a:lnTo>
                        <a:pt x="808050" y="1855236"/>
                      </a:lnTo>
                      <a:lnTo>
                        <a:pt x="808050" y="1506285"/>
                      </a:lnTo>
                      <a:lnTo>
                        <a:pt x="532623" y="1587907"/>
                      </a:lnTo>
                      <a:cubicBezTo>
                        <a:pt x="480677" y="1607202"/>
                        <a:pt x="413354" y="1568784"/>
                        <a:pt x="395671" y="1521178"/>
                      </a:cubicBezTo>
                      <a:lnTo>
                        <a:pt x="289401" y="1164723"/>
                      </a:lnTo>
                      <a:lnTo>
                        <a:pt x="263152" y="1160981"/>
                      </a:lnTo>
                      <a:cubicBezTo>
                        <a:pt x="216106" y="1149542"/>
                        <a:pt x="175397" y="1115700"/>
                        <a:pt x="157270" y="1066898"/>
                      </a:cubicBezTo>
                      <a:lnTo>
                        <a:pt x="140329" y="1021289"/>
                      </a:lnTo>
                      <a:lnTo>
                        <a:pt x="10230" y="900589"/>
                      </a:lnTo>
                      <a:cubicBezTo>
                        <a:pt x="4224" y="895617"/>
                        <a:pt x="802" y="888681"/>
                        <a:pt x="124" y="881486"/>
                      </a:cubicBezTo>
                      <a:cubicBezTo>
                        <a:pt x="-552" y="874291"/>
                        <a:pt x="1515" y="866838"/>
                        <a:pt x="6488" y="860832"/>
                      </a:cubicBezTo>
                      <a:cubicBezTo>
                        <a:pt x="8974" y="857829"/>
                        <a:pt x="11951" y="855472"/>
                        <a:pt x="15206" y="853781"/>
                      </a:cubicBezTo>
                      <a:cubicBezTo>
                        <a:pt x="24972" y="848708"/>
                        <a:pt x="37236" y="849631"/>
                        <a:pt x="46246" y="857090"/>
                      </a:cubicBezTo>
                      <a:lnTo>
                        <a:pt x="145483" y="939252"/>
                      </a:lnTo>
                      <a:lnTo>
                        <a:pt x="151078" y="929597"/>
                      </a:lnTo>
                      <a:lnTo>
                        <a:pt x="34364" y="765227"/>
                      </a:lnTo>
                      <a:cubicBezTo>
                        <a:pt x="22522" y="748551"/>
                        <a:pt x="26442" y="725436"/>
                        <a:pt x="43117" y="713595"/>
                      </a:cubicBezTo>
                      <a:cubicBezTo>
                        <a:pt x="47286" y="710635"/>
                        <a:pt x="51857" y="708660"/>
                        <a:pt x="56554" y="707623"/>
                      </a:cubicBezTo>
                      <a:cubicBezTo>
                        <a:pt x="70646" y="704512"/>
                        <a:pt x="85868" y="709842"/>
                        <a:pt x="94748" y="722349"/>
                      </a:cubicBezTo>
                      <a:lnTo>
                        <a:pt x="210990" y="886052"/>
                      </a:lnTo>
                      <a:lnTo>
                        <a:pt x="222497" y="881778"/>
                      </a:lnTo>
                      <a:lnTo>
                        <a:pt x="142761" y="667116"/>
                      </a:lnTo>
                      <a:cubicBezTo>
                        <a:pt x="135640" y="647945"/>
                        <a:pt x="145408" y="626631"/>
                        <a:pt x="164579" y="619510"/>
                      </a:cubicBezTo>
                      <a:cubicBezTo>
                        <a:pt x="183750" y="612389"/>
                        <a:pt x="205065" y="622157"/>
                        <a:pt x="212186" y="641328"/>
                      </a:cubicBezTo>
                      <a:lnTo>
                        <a:pt x="291922" y="855990"/>
                      </a:lnTo>
                      <a:lnTo>
                        <a:pt x="301193" y="852546"/>
                      </a:lnTo>
                      <a:lnTo>
                        <a:pt x="282376" y="652654"/>
                      </a:lnTo>
                      <a:cubicBezTo>
                        <a:pt x="280460" y="632293"/>
                        <a:pt x="295411" y="614233"/>
                        <a:pt x="315773" y="612316"/>
                      </a:cubicBezTo>
                      <a:cubicBezTo>
                        <a:pt x="336134" y="610400"/>
                        <a:pt x="354193" y="625352"/>
                        <a:pt x="356110" y="645713"/>
                      </a:cubicBezTo>
                      <a:lnTo>
                        <a:pt x="395290" y="903002"/>
                      </a:lnTo>
                      <a:cubicBezTo>
                        <a:pt x="407349" y="914524"/>
                        <a:pt x="427314" y="903969"/>
                        <a:pt x="433293" y="896071"/>
                      </a:cubicBezTo>
                      <a:lnTo>
                        <a:pt x="486578" y="826898"/>
                      </a:lnTo>
                      <a:cubicBezTo>
                        <a:pt x="502435" y="807745"/>
                        <a:pt x="532656" y="804414"/>
                        <a:pt x="552531" y="820844"/>
                      </a:cubicBezTo>
                      <a:cubicBezTo>
                        <a:pt x="572405" y="837273"/>
                        <a:pt x="566558" y="869707"/>
                        <a:pt x="550701" y="888860"/>
                      </a:cubicBezTo>
                      <a:lnTo>
                        <a:pt x="463050" y="1015941"/>
                      </a:lnTo>
                      <a:cubicBezTo>
                        <a:pt x="461743" y="1045300"/>
                        <a:pt x="451834" y="1073547"/>
                        <a:pt x="434932" y="1097173"/>
                      </a:cubicBezTo>
                      <a:lnTo>
                        <a:pt x="414815" y="1118042"/>
                      </a:lnTo>
                      <a:lnTo>
                        <a:pt x="542904" y="1426242"/>
                      </a:lnTo>
                      <a:lnTo>
                        <a:pt x="914737" y="1311448"/>
                      </a:lnTo>
                      <a:lnTo>
                        <a:pt x="949050" y="1288313"/>
                      </a:lnTo>
                      <a:cubicBezTo>
                        <a:pt x="976670" y="1276631"/>
                        <a:pt x="1007036" y="1270171"/>
                        <a:pt x="1038911" y="1270171"/>
                      </a:cubicBezTo>
                      <a:lnTo>
                        <a:pt x="1077107" y="1270171"/>
                      </a:lnTo>
                      <a:lnTo>
                        <a:pt x="1095234" y="1144754"/>
                      </a:lnTo>
                      <a:lnTo>
                        <a:pt x="1014065" y="1114162"/>
                      </a:lnTo>
                      <a:cubicBezTo>
                        <a:pt x="842649" y="1026133"/>
                        <a:pt x="722372" y="820053"/>
                        <a:pt x="722372" y="579865"/>
                      </a:cubicBezTo>
                      <a:cubicBezTo>
                        <a:pt x="722372" y="259614"/>
                        <a:pt x="936198" y="0"/>
                        <a:pt x="11999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75516BD4-CA34-4296-A5AA-CCC97212E73C}"/>
                    </a:ext>
                  </a:extLst>
                </p:cNvPr>
                <p:cNvSpPr/>
                <p:nvPr/>
              </p:nvSpPr>
              <p:spPr bwMode="auto">
                <a:xfrm>
                  <a:off x="5451964" y="3712974"/>
                  <a:ext cx="574186" cy="48573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乗算記号 292">
                  <a:extLst>
                    <a:ext uri="{FF2B5EF4-FFF2-40B4-BE49-F238E27FC236}">
                      <a16:creationId xmlns:a16="http://schemas.microsoft.com/office/drawing/2014/main" id="{94C581DF-15B4-4F9E-87C6-CA69E9B750C2}"/>
                    </a:ext>
                  </a:extLst>
                </p:cNvPr>
                <p:cNvSpPr/>
                <p:nvPr/>
              </p:nvSpPr>
              <p:spPr bwMode="auto">
                <a:xfrm>
                  <a:off x="5347142" y="3370436"/>
                  <a:ext cx="303092" cy="303092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乗算記号 293">
                  <a:extLst>
                    <a:ext uri="{FF2B5EF4-FFF2-40B4-BE49-F238E27FC236}">
                      <a16:creationId xmlns:a16="http://schemas.microsoft.com/office/drawing/2014/main" id="{64245E34-1D32-4E02-BBDF-188D35487429}"/>
                    </a:ext>
                  </a:extLst>
                </p:cNvPr>
                <p:cNvSpPr/>
                <p:nvPr/>
              </p:nvSpPr>
              <p:spPr bwMode="auto">
                <a:xfrm>
                  <a:off x="5823392" y="3370436"/>
                  <a:ext cx="303092" cy="303092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7" name="楕円 7">
                <a:extLst>
                  <a:ext uri="{FF2B5EF4-FFF2-40B4-BE49-F238E27FC236}">
                    <a16:creationId xmlns:a16="http://schemas.microsoft.com/office/drawing/2014/main" id="{DA927B3D-8EDF-49C6-9532-2618D63ACBE6}"/>
                  </a:ext>
                </a:extLst>
              </p:cNvPr>
              <p:cNvSpPr/>
              <p:nvPr/>
            </p:nvSpPr>
            <p:spPr bwMode="auto">
              <a:xfrm rot="2700000">
                <a:off x="5908615" y="4489737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楕円 7">
                <a:extLst>
                  <a:ext uri="{FF2B5EF4-FFF2-40B4-BE49-F238E27FC236}">
                    <a16:creationId xmlns:a16="http://schemas.microsoft.com/office/drawing/2014/main" id="{796CCE98-4325-4196-B552-91ACD948DFE1}"/>
                  </a:ext>
                </a:extLst>
              </p:cNvPr>
              <p:cNvSpPr/>
              <p:nvPr/>
            </p:nvSpPr>
            <p:spPr bwMode="auto">
              <a:xfrm rot="18900000">
                <a:off x="4040233" y="4487600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楕円 7">
                <a:extLst>
                  <a:ext uri="{FF2B5EF4-FFF2-40B4-BE49-F238E27FC236}">
                    <a16:creationId xmlns:a16="http://schemas.microsoft.com/office/drawing/2014/main" id="{C6F18101-6FAA-45F6-A6B2-BEDAAB14C024}"/>
                  </a:ext>
                </a:extLst>
              </p:cNvPr>
              <p:cNvSpPr/>
              <p:nvPr/>
            </p:nvSpPr>
            <p:spPr bwMode="auto">
              <a:xfrm rot="19800000">
                <a:off x="4466953" y="4022780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楕円 7">
                <a:extLst>
                  <a:ext uri="{FF2B5EF4-FFF2-40B4-BE49-F238E27FC236}">
                    <a16:creationId xmlns:a16="http://schemas.microsoft.com/office/drawing/2014/main" id="{EA257A8B-2903-4EC0-A4E5-530642438748}"/>
                  </a:ext>
                </a:extLst>
              </p:cNvPr>
              <p:cNvSpPr/>
              <p:nvPr/>
            </p:nvSpPr>
            <p:spPr bwMode="auto">
              <a:xfrm rot="1800000">
                <a:off x="5655151" y="4077225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EDE4CBD-DC9C-455A-85CD-DC638D667F14}"/>
              </a:ext>
            </a:extLst>
          </p:cNvPr>
          <p:cNvGrpSpPr/>
          <p:nvPr/>
        </p:nvGrpSpPr>
        <p:grpSpPr>
          <a:xfrm>
            <a:off x="3735023" y="1014325"/>
            <a:ext cx="2460618" cy="2408451"/>
            <a:chOff x="3735023" y="1014325"/>
            <a:chExt cx="2460618" cy="2408451"/>
          </a:xfrm>
        </p:grpSpPr>
        <p:sp>
          <p:nvSpPr>
            <p:cNvPr id="297" name="四角形: 角を丸くする 296">
              <a:extLst>
                <a:ext uri="{FF2B5EF4-FFF2-40B4-BE49-F238E27FC236}">
                  <a16:creationId xmlns:a16="http://schemas.microsoft.com/office/drawing/2014/main" id="{CD36F4B2-B3FE-468C-BE87-4BA39ECA46C9}"/>
                </a:ext>
              </a:extLst>
            </p:cNvPr>
            <p:cNvSpPr/>
            <p:nvPr/>
          </p:nvSpPr>
          <p:spPr bwMode="auto">
            <a:xfrm>
              <a:off x="3735023" y="1014325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四角形: 角を丸くする 297">
              <a:extLst>
                <a:ext uri="{FF2B5EF4-FFF2-40B4-BE49-F238E27FC236}">
                  <a16:creationId xmlns:a16="http://schemas.microsoft.com/office/drawing/2014/main" id="{B07E105A-348A-47E8-9EAC-FBDEF4877F02}"/>
                </a:ext>
              </a:extLst>
            </p:cNvPr>
            <p:cNvSpPr/>
            <p:nvPr/>
          </p:nvSpPr>
          <p:spPr bwMode="auto">
            <a:xfrm>
              <a:off x="3895600" y="1169238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AF337929-71A7-41C0-8586-9E32859500FE}"/>
                </a:ext>
              </a:extLst>
            </p:cNvPr>
            <p:cNvSpPr/>
            <p:nvPr/>
          </p:nvSpPr>
          <p:spPr bwMode="auto">
            <a:xfrm>
              <a:off x="3893292" y="2269152"/>
              <a:ext cx="2146388" cy="998712"/>
            </a:xfrm>
            <a:prstGeom prst="round2SameRect">
              <a:avLst>
                <a:gd name="adj1" fmla="val 0"/>
                <a:gd name="adj2" fmla="val 7235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C7781EE5-D8A7-4CA0-9C49-0C4B33F666B0}"/>
                </a:ext>
              </a:extLst>
            </p:cNvPr>
            <p:cNvGrpSpPr/>
            <p:nvPr/>
          </p:nvGrpSpPr>
          <p:grpSpPr>
            <a:xfrm>
              <a:off x="3952139" y="1706391"/>
              <a:ext cx="2026382" cy="1199128"/>
              <a:chOff x="3952139" y="4319042"/>
              <a:chExt cx="2026382" cy="1199128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22AF3747-A24A-4B62-A790-9445782822DB}"/>
                  </a:ext>
                </a:extLst>
              </p:cNvPr>
              <p:cNvSpPr/>
              <p:nvPr/>
            </p:nvSpPr>
            <p:spPr bwMode="auto">
              <a:xfrm>
                <a:off x="3952139" y="4319042"/>
                <a:ext cx="2026382" cy="1199128"/>
              </a:xfrm>
              <a:custGeom>
                <a:avLst/>
                <a:gdLst>
                  <a:gd name="connsiteX0" fmla="*/ 1007216 w 2026382"/>
                  <a:gd name="connsiteY0" fmla="*/ 0 h 1199128"/>
                  <a:gd name="connsiteX1" fmla="*/ 1408095 w 2026382"/>
                  <a:gd name="connsiteY1" fmla="*/ 486723 h 1199128"/>
                  <a:gd name="connsiteX2" fmla="*/ 1163256 w 2026382"/>
                  <a:gd name="connsiteY2" fmla="*/ 935197 h 1199128"/>
                  <a:gd name="connsiteX3" fmla="*/ 1095124 w 2026382"/>
                  <a:gd name="connsiteY3" fmla="*/ 960876 h 1199128"/>
                  <a:gd name="connsiteX4" fmla="*/ 1110339 w 2026382"/>
                  <a:gd name="connsiteY4" fmla="*/ 1066148 h 1199128"/>
                  <a:gd name="connsiteX5" fmla="*/ 1261218 w 2026382"/>
                  <a:gd name="connsiteY5" fmla="*/ 1066148 h 1199128"/>
                  <a:gd name="connsiteX6" fmla="*/ 1342532 w 2026382"/>
                  <a:gd name="connsiteY6" fmla="*/ 1120047 h 1199128"/>
                  <a:gd name="connsiteX7" fmla="*/ 1343968 w 2026382"/>
                  <a:gd name="connsiteY7" fmla="*/ 1127157 h 1199128"/>
                  <a:gd name="connsiteX8" fmla="*/ 1570683 w 2026382"/>
                  <a:gd name="connsiteY8" fmla="*/ 1197149 h 1199128"/>
                  <a:gd name="connsiteX9" fmla="*/ 1678197 w 2026382"/>
                  <a:gd name="connsiteY9" fmla="*/ 938455 h 1199128"/>
                  <a:gd name="connsiteX10" fmla="*/ 1661312 w 2026382"/>
                  <a:gd name="connsiteY10" fmla="*/ 920937 h 1199128"/>
                  <a:gd name="connsiteX11" fmla="*/ 1637710 w 2026382"/>
                  <a:gd name="connsiteY11" fmla="*/ 852753 h 1199128"/>
                  <a:gd name="connsiteX12" fmla="*/ 1564138 w 2026382"/>
                  <a:gd name="connsiteY12" fmla="*/ 746085 h 1199128"/>
                  <a:gd name="connsiteX13" fmla="*/ 1562602 w 2026382"/>
                  <a:gd name="connsiteY13" fmla="*/ 688994 h 1199128"/>
                  <a:gd name="connsiteX14" fmla="*/ 1617962 w 2026382"/>
                  <a:gd name="connsiteY14" fmla="*/ 694076 h 1199128"/>
                  <a:gd name="connsiteX15" fmla="*/ 1662687 w 2026382"/>
                  <a:gd name="connsiteY15" fmla="*/ 752138 h 1199128"/>
                  <a:gd name="connsiteX16" fmla="*/ 1694586 w 2026382"/>
                  <a:gd name="connsiteY16" fmla="*/ 757955 h 1199128"/>
                  <a:gd name="connsiteX17" fmla="*/ 1727473 w 2026382"/>
                  <a:gd name="connsiteY17" fmla="*/ 541994 h 1199128"/>
                  <a:gd name="connsiteX18" fmla="*/ 1761331 w 2026382"/>
                  <a:gd name="connsiteY18" fmla="*/ 513962 h 1199128"/>
                  <a:gd name="connsiteX19" fmla="*/ 1789363 w 2026382"/>
                  <a:gd name="connsiteY19" fmla="*/ 547821 h 1199128"/>
                  <a:gd name="connsiteX20" fmla="*/ 1773569 w 2026382"/>
                  <a:gd name="connsiteY20" fmla="*/ 715604 h 1199128"/>
                  <a:gd name="connsiteX21" fmla="*/ 1781350 w 2026382"/>
                  <a:gd name="connsiteY21" fmla="*/ 718495 h 1199128"/>
                  <a:gd name="connsiteX22" fmla="*/ 1848279 w 2026382"/>
                  <a:gd name="connsiteY22" fmla="*/ 538314 h 1199128"/>
                  <a:gd name="connsiteX23" fmla="*/ 1888238 w 2026382"/>
                  <a:gd name="connsiteY23" fmla="*/ 520000 h 1199128"/>
                  <a:gd name="connsiteX24" fmla="*/ 1906552 w 2026382"/>
                  <a:gd name="connsiteY24" fmla="*/ 559960 h 1199128"/>
                  <a:gd name="connsiteX25" fmla="*/ 1839624 w 2026382"/>
                  <a:gd name="connsiteY25" fmla="*/ 740141 h 1199128"/>
                  <a:gd name="connsiteX26" fmla="*/ 1849282 w 2026382"/>
                  <a:gd name="connsiteY26" fmla="*/ 743728 h 1199128"/>
                  <a:gd name="connsiteX27" fmla="*/ 1946853 w 2026382"/>
                  <a:gd name="connsiteY27" fmla="*/ 606321 h 1199128"/>
                  <a:gd name="connsiteX28" fmla="*/ 1978912 w 2026382"/>
                  <a:gd name="connsiteY28" fmla="*/ 593960 h 1199128"/>
                  <a:gd name="connsiteX29" fmla="*/ 1990190 w 2026382"/>
                  <a:gd name="connsiteY29" fmla="*/ 598973 h 1199128"/>
                  <a:gd name="connsiteX30" fmla="*/ 1997538 w 2026382"/>
                  <a:gd name="connsiteY30" fmla="*/ 642311 h 1199128"/>
                  <a:gd name="connsiteX31" fmla="*/ 1899571 w 2026382"/>
                  <a:gd name="connsiteY31" fmla="*/ 780279 h 1199128"/>
                  <a:gd name="connsiteX32" fmla="*/ 1904267 w 2026382"/>
                  <a:gd name="connsiteY32" fmla="*/ 788383 h 1199128"/>
                  <a:gd name="connsiteX33" fmla="*/ 1987565 w 2026382"/>
                  <a:gd name="connsiteY33" fmla="*/ 719418 h 1199128"/>
                  <a:gd name="connsiteX34" fmla="*/ 2013619 w 2026382"/>
                  <a:gd name="connsiteY34" fmla="*/ 716641 h 1199128"/>
                  <a:gd name="connsiteX35" fmla="*/ 2020936 w 2026382"/>
                  <a:gd name="connsiteY35" fmla="*/ 722559 h 1199128"/>
                  <a:gd name="connsiteX36" fmla="*/ 2026278 w 2026382"/>
                  <a:gd name="connsiteY36" fmla="*/ 739896 h 1199128"/>
                  <a:gd name="connsiteX37" fmla="*/ 2017795 w 2026382"/>
                  <a:gd name="connsiteY37" fmla="*/ 755930 h 1199128"/>
                  <a:gd name="connsiteX38" fmla="*/ 1908594 w 2026382"/>
                  <a:gd name="connsiteY38" fmla="*/ 857243 h 1199128"/>
                  <a:gd name="connsiteX39" fmla="*/ 1894374 w 2026382"/>
                  <a:gd name="connsiteY39" fmla="*/ 895525 h 1199128"/>
                  <a:gd name="connsiteX40" fmla="*/ 1805499 w 2026382"/>
                  <a:gd name="connsiteY40" fmla="*/ 974496 h 1199128"/>
                  <a:gd name="connsiteX41" fmla="*/ 1783466 w 2026382"/>
                  <a:gd name="connsiteY41" fmla="*/ 977637 h 1199128"/>
                  <a:gd name="connsiteX42" fmla="*/ 1717433 w 2026382"/>
                  <a:gd name="connsiteY42" fmla="*/ 1199128 h 1199128"/>
                  <a:gd name="connsiteX43" fmla="*/ 308949 w 2026382"/>
                  <a:gd name="connsiteY43" fmla="*/ 1199128 h 1199128"/>
                  <a:gd name="connsiteX44" fmla="*/ 242916 w 2026382"/>
                  <a:gd name="connsiteY44" fmla="*/ 977637 h 1199128"/>
                  <a:gd name="connsiteX45" fmla="*/ 220883 w 2026382"/>
                  <a:gd name="connsiteY45" fmla="*/ 974496 h 1199128"/>
                  <a:gd name="connsiteX46" fmla="*/ 132008 w 2026382"/>
                  <a:gd name="connsiteY46" fmla="*/ 895525 h 1199128"/>
                  <a:gd name="connsiteX47" fmla="*/ 117788 w 2026382"/>
                  <a:gd name="connsiteY47" fmla="*/ 857243 h 1199128"/>
                  <a:gd name="connsiteX48" fmla="*/ 8587 w 2026382"/>
                  <a:gd name="connsiteY48" fmla="*/ 755930 h 1199128"/>
                  <a:gd name="connsiteX49" fmla="*/ 104 w 2026382"/>
                  <a:gd name="connsiteY49" fmla="*/ 739896 h 1199128"/>
                  <a:gd name="connsiteX50" fmla="*/ 5446 w 2026382"/>
                  <a:gd name="connsiteY50" fmla="*/ 722559 h 1199128"/>
                  <a:gd name="connsiteX51" fmla="*/ 12764 w 2026382"/>
                  <a:gd name="connsiteY51" fmla="*/ 716641 h 1199128"/>
                  <a:gd name="connsiteX52" fmla="*/ 38818 w 2026382"/>
                  <a:gd name="connsiteY52" fmla="*/ 719418 h 1199128"/>
                  <a:gd name="connsiteX53" fmla="*/ 122115 w 2026382"/>
                  <a:gd name="connsiteY53" fmla="*/ 788383 h 1199128"/>
                  <a:gd name="connsiteX54" fmla="*/ 126811 w 2026382"/>
                  <a:gd name="connsiteY54" fmla="*/ 780279 h 1199128"/>
                  <a:gd name="connsiteX55" fmla="*/ 28844 w 2026382"/>
                  <a:gd name="connsiteY55" fmla="*/ 642311 h 1199128"/>
                  <a:gd name="connsiteX56" fmla="*/ 36192 w 2026382"/>
                  <a:gd name="connsiteY56" fmla="*/ 598973 h 1199128"/>
                  <a:gd name="connsiteX57" fmla="*/ 47470 w 2026382"/>
                  <a:gd name="connsiteY57" fmla="*/ 593960 h 1199128"/>
                  <a:gd name="connsiteX58" fmla="*/ 79529 w 2026382"/>
                  <a:gd name="connsiteY58" fmla="*/ 606321 h 1199128"/>
                  <a:gd name="connsiteX59" fmla="*/ 177100 w 2026382"/>
                  <a:gd name="connsiteY59" fmla="*/ 743728 h 1199128"/>
                  <a:gd name="connsiteX60" fmla="*/ 186758 w 2026382"/>
                  <a:gd name="connsiteY60" fmla="*/ 740141 h 1199128"/>
                  <a:gd name="connsiteX61" fmla="*/ 119830 w 2026382"/>
                  <a:gd name="connsiteY61" fmla="*/ 559960 h 1199128"/>
                  <a:gd name="connsiteX62" fmla="*/ 138144 w 2026382"/>
                  <a:gd name="connsiteY62" fmla="*/ 520000 h 1199128"/>
                  <a:gd name="connsiteX63" fmla="*/ 178103 w 2026382"/>
                  <a:gd name="connsiteY63" fmla="*/ 538314 h 1199128"/>
                  <a:gd name="connsiteX64" fmla="*/ 245032 w 2026382"/>
                  <a:gd name="connsiteY64" fmla="*/ 718495 h 1199128"/>
                  <a:gd name="connsiteX65" fmla="*/ 252813 w 2026382"/>
                  <a:gd name="connsiteY65" fmla="*/ 715604 h 1199128"/>
                  <a:gd name="connsiteX66" fmla="*/ 237019 w 2026382"/>
                  <a:gd name="connsiteY66" fmla="*/ 547821 h 1199128"/>
                  <a:gd name="connsiteX67" fmla="*/ 265051 w 2026382"/>
                  <a:gd name="connsiteY67" fmla="*/ 513962 h 1199128"/>
                  <a:gd name="connsiteX68" fmla="*/ 298909 w 2026382"/>
                  <a:gd name="connsiteY68" fmla="*/ 541994 h 1199128"/>
                  <a:gd name="connsiteX69" fmla="*/ 331796 w 2026382"/>
                  <a:gd name="connsiteY69" fmla="*/ 757955 h 1199128"/>
                  <a:gd name="connsiteX70" fmla="*/ 363695 w 2026382"/>
                  <a:gd name="connsiteY70" fmla="*/ 752138 h 1199128"/>
                  <a:gd name="connsiteX71" fmla="*/ 408420 w 2026382"/>
                  <a:gd name="connsiteY71" fmla="*/ 694076 h 1199128"/>
                  <a:gd name="connsiteX72" fmla="*/ 463780 w 2026382"/>
                  <a:gd name="connsiteY72" fmla="*/ 688994 h 1199128"/>
                  <a:gd name="connsiteX73" fmla="*/ 462244 w 2026382"/>
                  <a:gd name="connsiteY73" fmla="*/ 746085 h 1199128"/>
                  <a:gd name="connsiteX74" fmla="*/ 388672 w 2026382"/>
                  <a:gd name="connsiteY74" fmla="*/ 852753 h 1199128"/>
                  <a:gd name="connsiteX75" fmla="*/ 365070 w 2026382"/>
                  <a:gd name="connsiteY75" fmla="*/ 920937 h 1199128"/>
                  <a:gd name="connsiteX76" fmla="*/ 348185 w 2026382"/>
                  <a:gd name="connsiteY76" fmla="*/ 938455 h 1199128"/>
                  <a:gd name="connsiteX77" fmla="*/ 455699 w 2026382"/>
                  <a:gd name="connsiteY77" fmla="*/ 1197149 h 1199128"/>
                  <a:gd name="connsiteX78" fmla="*/ 683845 w 2026382"/>
                  <a:gd name="connsiteY78" fmla="*/ 1126715 h 1199128"/>
                  <a:gd name="connsiteX79" fmla="*/ 685191 w 2026382"/>
                  <a:gd name="connsiteY79" fmla="*/ 1120047 h 1199128"/>
                  <a:gd name="connsiteX80" fmla="*/ 766505 w 2026382"/>
                  <a:gd name="connsiteY80" fmla="*/ 1066148 h 1199128"/>
                  <a:gd name="connsiteX81" fmla="*/ 904093 w 2026382"/>
                  <a:gd name="connsiteY81" fmla="*/ 1066148 h 1199128"/>
                  <a:gd name="connsiteX82" fmla="*/ 919308 w 2026382"/>
                  <a:gd name="connsiteY82" fmla="*/ 960875 h 1199128"/>
                  <a:gd name="connsiteX83" fmla="*/ 851176 w 2026382"/>
                  <a:gd name="connsiteY83" fmla="*/ 935197 h 1199128"/>
                  <a:gd name="connsiteX84" fmla="*/ 606337 w 2026382"/>
                  <a:gd name="connsiteY84" fmla="*/ 486723 h 1199128"/>
                  <a:gd name="connsiteX85" fmla="*/ 1007216 w 2026382"/>
                  <a:gd name="connsiteY85" fmla="*/ 0 h 119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026382" h="1199128">
                    <a:moveTo>
                      <a:pt x="1007216" y="0"/>
                    </a:moveTo>
                    <a:cubicBezTo>
                      <a:pt x="1228615" y="0"/>
                      <a:pt x="1408095" y="217913"/>
                      <a:pt x="1408095" y="486723"/>
                    </a:cubicBezTo>
                    <a:cubicBezTo>
                      <a:pt x="1408095" y="688331"/>
                      <a:pt x="1307138" y="861309"/>
                      <a:pt x="1163256" y="935197"/>
                    </a:cubicBezTo>
                    <a:lnTo>
                      <a:pt x="1095124" y="960876"/>
                    </a:lnTo>
                    <a:lnTo>
                      <a:pt x="1110339" y="1066148"/>
                    </a:lnTo>
                    <a:lnTo>
                      <a:pt x="1261218" y="1066148"/>
                    </a:lnTo>
                    <a:cubicBezTo>
                      <a:pt x="1297773" y="1066148"/>
                      <a:pt x="1329135" y="1088373"/>
                      <a:pt x="1342532" y="1120047"/>
                    </a:cubicBezTo>
                    <a:lnTo>
                      <a:pt x="1343968" y="1127157"/>
                    </a:lnTo>
                    <a:lnTo>
                      <a:pt x="1570683" y="1197149"/>
                    </a:lnTo>
                    <a:lnTo>
                      <a:pt x="1678197" y="938455"/>
                    </a:lnTo>
                    <a:lnTo>
                      <a:pt x="1661312" y="920937"/>
                    </a:lnTo>
                    <a:cubicBezTo>
                      <a:pt x="1647124" y="901106"/>
                      <a:pt x="1638807" y="877396"/>
                      <a:pt x="1637710" y="852753"/>
                    </a:cubicBezTo>
                    <a:lnTo>
                      <a:pt x="1564138" y="746085"/>
                    </a:lnTo>
                    <a:cubicBezTo>
                      <a:pt x="1550828" y="730009"/>
                      <a:pt x="1545920" y="702785"/>
                      <a:pt x="1562602" y="688994"/>
                    </a:cubicBezTo>
                    <a:cubicBezTo>
                      <a:pt x="1579285" y="675204"/>
                      <a:pt x="1604651" y="677999"/>
                      <a:pt x="1617962" y="694076"/>
                    </a:cubicBezTo>
                    <a:lnTo>
                      <a:pt x="1662687" y="752138"/>
                    </a:lnTo>
                    <a:cubicBezTo>
                      <a:pt x="1667706" y="758768"/>
                      <a:pt x="1684464" y="767627"/>
                      <a:pt x="1694586" y="757955"/>
                    </a:cubicBezTo>
                    <a:lnTo>
                      <a:pt x="1727473" y="541994"/>
                    </a:lnTo>
                    <a:cubicBezTo>
                      <a:pt x="1729082" y="524904"/>
                      <a:pt x="1744240" y="512354"/>
                      <a:pt x="1761331" y="513962"/>
                    </a:cubicBezTo>
                    <a:cubicBezTo>
                      <a:pt x="1778421" y="515571"/>
                      <a:pt x="1790971" y="530730"/>
                      <a:pt x="1789363" y="547821"/>
                    </a:cubicBezTo>
                    <a:lnTo>
                      <a:pt x="1773569" y="715604"/>
                    </a:lnTo>
                    <a:lnTo>
                      <a:pt x="1781350" y="718495"/>
                    </a:lnTo>
                    <a:lnTo>
                      <a:pt x="1848279" y="538314"/>
                    </a:lnTo>
                    <a:cubicBezTo>
                      <a:pt x="1854256" y="522222"/>
                      <a:pt x="1872147" y="514023"/>
                      <a:pt x="1888238" y="520000"/>
                    </a:cubicBezTo>
                    <a:cubicBezTo>
                      <a:pt x="1904330" y="525977"/>
                      <a:pt x="1912530" y="543868"/>
                      <a:pt x="1906552" y="559960"/>
                    </a:cubicBezTo>
                    <a:lnTo>
                      <a:pt x="1839624" y="740141"/>
                    </a:lnTo>
                    <a:lnTo>
                      <a:pt x="1849282" y="743728"/>
                    </a:lnTo>
                    <a:lnTo>
                      <a:pt x="1946853" y="606321"/>
                    </a:lnTo>
                    <a:cubicBezTo>
                      <a:pt x="1954306" y="595823"/>
                      <a:pt x="1967084" y="591349"/>
                      <a:pt x="1978912" y="593960"/>
                    </a:cubicBezTo>
                    <a:cubicBezTo>
                      <a:pt x="1982855" y="594830"/>
                      <a:pt x="1986692" y="596488"/>
                      <a:pt x="1990190" y="598973"/>
                    </a:cubicBezTo>
                    <a:cubicBezTo>
                      <a:pt x="2004187" y="608911"/>
                      <a:pt x="2007477" y="628314"/>
                      <a:pt x="1997538" y="642311"/>
                    </a:cubicBezTo>
                    <a:lnTo>
                      <a:pt x="1899571" y="780279"/>
                    </a:lnTo>
                    <a:lnTo>
                      <a:pt x="1904267" y="788383"/>
                    </a:lnTo>
                    <a:lnTo>
                      <a:pt x="1987565" y="719418"/>
                    </a:lnTo>
                    <a:cubicBezTo>
                      <a:pt x="1995127" y="713158"/>
                      <a:pt x="2005421" y="712383"/>
                      <a:pt x="2013619" y="716641"/>
                    </a:cubicBezTo>
                    <a:cubicBezTo>
                      <a:pt x="2016351" y="718060"/>
                      <a:pt x="2018850" y="720039"/>
                      <a:pt x="2020936" y="722559"/>
                    </a:cubicBezTo>
                    <a:cubicBezTo>
                      <a:pt x="2025111" y="727600"/>
                      <a:pt x="2026845" y="733856"/>
                      <a:pt x="2026278" y="739896"/>
                    </a:cubicBezTo>
                    <a:cubicBezTo>
                      <a:pt x="2025709" y="745935"/>
                      <a:pt x="2022837" y="751757"/>
                      <a:pt x="2017795" y="755930"/>
                    </a:cubicBezTo>
                    <a:lnTo>
                      <a:pt x="1908594" y="857243"/>
                    </a:lnTo>
                    <a:lnTo>
                      <a:pt x="1894374" y="895525"/>
                    </a:lnTo>
                    <a:cubicBezTo>
                      <a:pt x="1879158" y="936488"/>
                      <a:pt x="1844988" y="964895"/>
                      <a:pt x="1805499" y="974496"/>
                    </a:cubicBezTo>
                    <a:lnTo>
                      <a:pt x="1783466" y="977637"/>
                    </a:lnTo>
                    <a:lnTo>
                      <a:pt x="1717433" y="1199128"/>
                    </a:lnTo>
                    <a:lnTo>
                      <a:pt x="308949" y="1199128"/>
                    </a:lnTo>
                    <a:lnTo>
                      <a:pt x="242916" y="977637"/>
                    </a:lnTo>
                    <a:lnTo>
                      <a:pt x="220883" y="974496"/>
                    </a:lnTo>
                    <a:cubicBezTo>
                      <a:pt x="181394" y="964895"/>
                      <a:pt x="147224" y="936488"/>
                      <a:pt x="132008" y="895525"/>
                    </a:cubicBezTo>
                    <a:lnTo>
                      <a:pt x="117788" y="857243"/>
                    </a:lnTo>
                    <a:lnTo>
                      <a:pt x="8587" y="755930"/>
                    </a:lnTo>
                    <a:cubicBezTo>
                      <a:pt x="3546" y="751757"/>
                      <a:pt x="673" y="745935"/>
                      <a:pt x="104" y="739896"/>
                    </a:cubicBezTo>
                    <a:cubicBezTo>
                      <a:pt x="-463" y="733856"/>
                      <a:pt x="1272" y="727600"/>
                      <a:pt x="5446" y="722559"/>
                    </a:cubicBezTo>
                    <a:cubicBezTo>
                      <a:pt x="7532" y="720039"/>
                      <a:pt x="10031" y="718060"/>
                      <a:pt x="12764" y="716641"/>
                    </a:cubicBezTo>
                    <a:cubicBezTo>
                      <a:pt x="20961" y="712383"/>
                      <a:pt x="31255" y="713158"/>
                      <a:pt x="38818" y="719418"/>
                    </a:cubicBezTo>
                    <a:lnTo>
                      <a:pt x="122115" y="788383"/>
                    </a:lnTo>
                    <a:lnTo>
                      <a:pt x="126811" y="780279"/>
                    </a:lnTo>
                    <a:lnTo>
                      <a:pt x="28844" y="642311"/>
                    </a:lnTo>
                    <a:cubicBezTo>
                      <a:pt x="18905" y="628314"/>
                      <a:pt x="22195" y="608911"/>
                      <a:pt x="36192" y="598973"/>
                    </a:cubicBezTo>
                    <a:cubicBezTo>
                      <a:pt x="39691" y="596488"/>
                      <a:pt x="43527" y="594830"/>
                      <a:pt x="47470" y="593960"/>
                    </a:cubicBezTo>
                    <a:cubicBezTo>
                      <a:pt x="59298" y="591349"/>
                      <a:pt x="72076" y="595823"/>
                      <a:pt x="79529" y="606321"/>
                    </a:cubicBezTo>
                    <a:lnTo>
                      <a:pt x="177100" y="743728"/>
                    </a:lnTo>
                    <a:lnTo>
                      <a:pt x="186758" y="740141"/>
                    </a:lnTo>
                    <a:lnTo>
                      <a:pt x="119830" y="559960"/>
                    </a:lnTo>
                    <a:cubicBezTo>
                      <a:pt x="113853" y="543868"/>
                      <a:pt x="122052" y="525977"/>
                      <a:pt x="138144" y="520000"/>
                    </a:cubicBezTo>
                    <a:cubicBezTo>
                      <a:pt x="154235" y="514023"/>
                      <a:pt x="172126" y="522222"/>
                      <a:pt x="178103" y="538314"/>
                    </a:cubicBezTo>
                    <a:lnTo>
                      <a:pt x="245032" y="718495"/>
                    </a:lnTo>
                    <a:lnTo>
                      <a:pt x="252813" y="715604"/>
                    </a:lnTo>
                    <a:lnTo>
                      <a:pt x="237019" y="547821"/>
                    </a:lnTo>
                    <a:cubicBezTo>
                      <a:pt x="235411" y="530730"/>
                      <a:pt x="247961" y="515571"/>
                      <a:pt x="265051" y="513962"/>
                    </a:cubicBezTo>
                    <a:cubicBezTo>
                      <a:pt x="282142" y="512354"/>
                      <a:pt x="297300" y="524904"/>
                      <a:pt x="298909" y="541994"/>
                    </a:cubicBezTo>
                    <a:lnTo>
                      <a:pt x="331796" y="757955"/>
                    </a:lnTo>
                    <a:cubicBezTo>
                      <a:pt x="341918" y="767627"/>
                      <a:pt x="358676" y="758768"/>
                      <a:pt x="363695" y="752138"/>
                    </a:cubicBezTo>
                    <a:lnTo>
                      <a:pt x="408420" y="694076"/>
                    </a:lnTo>
                    <a:cubicBezTo>
                      <a:pt x="421731" y="677999"/>
                      <a:pt x="447097" y="675204"/>
                      <a:pt x="463780" y="688994"/>
                    </a:cubicBezTo>
                    <a:cubicBezTo>
                      <a:pt x="480462" y="702785"/>
                      <a:pt x="475554" y="730009"/>
                      <a:pt x="462244" y="746085"/>
                    </a:cubicBezTo>
                    <a:lnTo>
                      <a:pt x="388672" y="852753"/>
                    </a:lnTo>
                    <a:cubicBezTo>
                      <a:pt x="387575" y="877396"/>
                      <a:pt x="379258" y="901106"/>
                      <a:pt x="365070" y="920937"/>
                    </a:cubicBezTo>
                    <a:lnTo>
                      <a:pt x="348185" y="938455"/>
                    </a:lnTo>
                    <a:lnTo>
                      <a:pt x="455699" y="1197149"/>
                    </a:lnTo>
                    <a:lnTo>
                      <a:pt x="683845" y="1126715"/>
                    </a:lnTo>
                    <a:lnTo>
                      <a:pt x="685191" y="1120047"/>
                    </a:lnTo>
                    <a:cubicBezTo>
                      <a:pt x="698588" y="1088373"/>
                      <a:pt x="729951" y="1066148"/>
                      <a:pt x="766505" y="1066148"/>
                    </a:cubicBezTo>
                    <a:lnTo>
                      <a:pt x="904093" y="1066148"/>
                    </a:lnTo>
                    <a:lnTo>
                      <a:pt x="919308" y="960875"/>
                    </a:lnTo>
                    <a:lnTo>
                      <a:pt x="851176" y="935197"/>
                    </a:lnTo>
                    <a:cubicBezTo>
                      <a:pt x="707295" y="861309"/>
                      <a:pt x="606337" y="688331"/>
                      <a:pt x="606337" y="486723"/>
                    </a:cubicBezTo>
                    <a:cubicBezTo>
                      <a:pt x="606337" y="217913"/>
                      <a:pt x="785817" y="0"/>
                      <a:pt x="100721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974D51FB-A837-4660-B579-072AE8B7C63C}"/>
                  </a:ext>
                </a:extLst>
              </p:cNvPr>
              <p:cNvSpPr/>
              <p:nvPr/>
            </p:nvSpPr>
            <p:spPr bwMode="auto">
              <a:xfrm>
                <a:off x="4718377" y="4786967"/>
                <a:ext cx="481956" cy="40771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乗算記号 316">
                <a:extLst>
                  <a:ext uri="{FF2B5EF4-FFF2-40B4-BE49-F238E27FC236}">
                    <a16:creationId xmlns:a16="http://schemas.microsoft.com/office/drawing/2014/main" id="{A45F4E0F-02EF-4561-B03A-F6CE74A1FF99}"/>
                  </a:ext>
                </a:extLst>
              </p:cNvPr>
              <p:cNvSpPr/>
              <p:nvPr/>
            </p:nvSpPr>
            <p:spPr bwMode="auto">
              <a:xfrm>
                <a:off x="4630393" y="4499450"/>
                <a:ext cx="254407" cy="254407"/>
              </a:xfrm>
              <a:prstGeom prst="mathMultiply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乗算記号 317">
                <a:extLst>
                  <a:ext uri="{FF2B5EF4-FFF2-40B4-BE49-F238E27FC236}">
                    <a16:creationId xmlns:a16="http://schemas.microsoft.com/office/drawing/2014/main" id="{862DCB8A-B00E-4F38-A7B6-C834A717F34A}"/>
                  </a:ext>
                </a:extLst>
              </p:cNvPr>
              <p:cNvSpPr/>
              <p:nvPr/>
            </p:nvSpPr>
            <p:spPr bwMode="auto">
              <a:xfrm>
                <a:off x="5030144" y="4499450"/>
                <a:ext cx="254407" cy="254407"/>
              </a:xfrm>
              <a:prstGeom prst="mathMultiply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9" name="楕円 7">
              <a:extLst>
                <a:ext uri="{FF2B5EF4-FFF2-40B4-BE49-F238E27FC236}">
                  <a16:creationId xmlns:a16="http://schemas.microsoft.com/office/drawing/2014/main" id="{4F10D0F0-F462-477F-B9ED-DC59A7E37754}"/>
                </a:ext>
              </a:extLst>
            </p:cNvPr>
            <p:cNvSpPr/>
            <p:nvPr/>
          </p:nvSpPr>
          <p:spPr bwMode="auto">
            <a:xfrm rot="2700000">
              <a:off x="5596298" y="1861407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0" name="楕円 7">
              <a:extLst>
                <a:ext uri="{FF2B5EF4-FFF2-40B4-BE49-F238E27FC236}">
                  <a16:creationId xmlns:a16="http://schemas.microsoft.com/office/drawing/2014/main" id="{06269A70-1F18-43D7-B57B-8C5546AD7A56}"/>
                </a:ext>
              </a:extLst>
            </p:cNvPr>
            <p:cNvSpPr/>
            <p:nvPr/>
          </p:nvSpPr>
          <p:spPr bwMode="auto">
            <a:xfrm rot="18900000">
              <a:off x="4079421" y="1859559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楕円 7">
              <a:extLst>
                <a:ext uri="{FF2B5EF4-FFF2-40B4-BE49-F238E27FC236}">
                  <a16:creationId xmlns:a16="http://schemas.microsoft.com/office/drawing/2014/main" id="{C3F8B870-FB00-481C-AEA2-68DB46E346B4}"/>
                </a:ext>
              </a:extLst>
            </p:cNvPr>
            <p:cNvSpPr/>
            <p:nvPr/>
          </p:nvSpPr>
          <p:spPr bwMode="auto">
            <a:xfrm rot="19800000">
              <a:off x="4448672" y="1457339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楕円 7">
              <a:extLst>
                <a:ext uri="{FF2B5EF4-FFF2-40B4-BE49-F238E27FC236}">
                  <a16:creationId xmlns:a16="http://schemas.microsoft.com/office/drawing/2014/main" id="{D4326AD2-EA12-481B-AF95-E51EC94CF3B8}"/>
                </a:ext>
              </a:extLst>
            </p:cNvPr>
            <p:cNvSpPr/>
            <p:nvPr/>
          </p:nvSpPr>
          <p:spPr bwMode="auto">
            <a:xfrm rot="1800000">
              <a:off x="5254091" y="1460338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楕円 7">
              <a:extLst>
                <a:ext uri="{FF2B5EF4-FFF2-40B4-BE49-F238E27FC236}">
                  <a16:creationId xmlns:a16="http://schemas.microsoft.com/office/drawing/2014/main" id="{59F2E43C-12E1-4BBD-85A1-80762A12DE9C}"/>
                </a:ext>
              </a:extLst>
            </p:cNvPr>
            <p:cNvSpPr/>
            <p:nvPr/>
          </p:nvSpPr>
          <p:spPr bwMode="auto">
            <a:xfrm rot="18900000">
              <a:off x="4032168" y="1391407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楕円 7">
              <a:extLst>
                <a:ext uri="{FF2B5EF4-FFF2-40B4-BE49-F238E27FC236}">
                  <a16:creationId xmlns:a16="http://schemas.microsoft.com/office/drawing/2014/main" id="{9AD03EC7-9F72-4512-AFD3-5B66CF678772}"/>
                </a:ext>
              </a:extLst>
            </p:cNvPr>
            <p:cNvSpPr/>
            <p:nvPr/>
          </p:nvSpPr>
          <p:spPr bwMode="auto">
            <a:xfrm rot="2700000">
              <a:off x="5705692" y="1391406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D5DEEB9-89C7-4B6B-AB96-17E0A6DE1268}"/>
              </a:ext>
            </a:extLst>
          </p:cNvPr>
          <p:cNvGrpSpPr/>
          <p:nvPr/>
        </p:nvGrpSpPr>
        <p:grpSpPr>
          <a:xfrm>
            <a:off x="6691066" y="1014325"/>
            <a:ext cx="2460618" cy="2408451"/>
            <a:chOff x="6691066" y="1014325"/>
            <a:chExt cx="2460618" cy="2408451"/>
          </a:xfrm>
        </p:grpSpPr>
        <p:sp>
          <p:nvSpPr>
            <p:cNvPr id="319" name="四角形: 角を丸くする 318">
              <a:extLst>
                <a:ext uri="{FF2B5EF4-FFF2-40B4-BE49-F238E27FC236}">
                  <a16:creationId xmlns:a16="http://schemas.microsoft.com/office/drawing/2014/main" id="{B24A4EC3-943C-4FC5-A278-EC20CCA4CF91}"/>
                </a:ext>
              </a:extLst>
            </p:cNvPr>
            <p:cNvSpPr/>
            <p:nvPr/>
          </p:nvSpPr>
          <p:spPr bwMode="auto">
            <a:xfrm>
              <a:off x="6691066" y="1014325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0" name="四角形: 角を丸くする 319">
              <a:extLst>
                <a:ext uri="{FF2B5EF4-FFF2-40B4-BE49-F238E27FC236}">
                  <a16:creationId xmlns:a16="http://schemas.microsoft.com/office/drawing/2014/main" id="{64453C50-0EE6-4428-AA44-233508FDDC84}"/>
                </a:ext>
              </a:extLst>
            </p:cNvPr>
            <p:cNvSpPr/>
            <p:nvPr/>
          </p:nvSpPr>
          <p:spPr bwMode="auto">
            <a:xfrm>
              <a:off x="6851643" y="1169238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035C4E35-2A3C-4A60-B0E5-ECE9ED63E382}"/>
                </a:ext>
              </a:extLst>
            </p:cNvPr>
            <p:cNvSpPr/>
            <p:nvPr/>
          </p:nvSpPr>
          <p:spPr bwMode="auto">
            <a:xfrm>
              <a:off x="6849335" y="2463034"/>
              <a:ext cx="2146388" cy="804830"/>
            </a:xfrm>
            <a:prstGeom prst="round2SameRect">
              <a:avLst>
                <a:gd name="adj1" fmla="val 0"/>
                <a:gd name="adj2" fmla="val 7235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5600BF3B-AD95-43DA-AB88-028F5DF65776}"/>
                </a:ext>
              </a:extLst>
            </p:cNvPr>
            <p:cNvSpPr/>
            <p:nvPr/>
          </p:nvSpPr>
          <p:spPr bwMode="auto">
            <a:xfrm>
              <a:off x="6908182" y="1801228"/>
              <a:ext cx="2026382" cy="919549"/>
            </a:xfrm>
            <a:custGeom>
              <a:avLst/>
              <a:gdLst>
                <a:gd name="connsiteX0" fmla="*/ 1761331 w 2026382"/>
                <a:gd name="connsiteY0" fmla="*/ 513962 h 919549"/>
                <a:gd name="connsiteX1" fmla="*/ 1789363 w 2026382"/>
                <a:gd name="connsiteY1" fmla="*/ 547821 h 919549"/>
                <a:gd name="connsiteX2" fmla="*/ 1773569 w 2026382"/>
                <a:gd name="connsiteY2" fmla="*/ 715604 h 919549"/>
                <a:gd name="connsiteX3" fmla="*/ 1781350 w 2026382"/>
                <a:gd name="connsiteY3" fmla="*/ 718495 h 919549"/>
                <a:gd name="connsiteX4" fmla="*/ 1848279 w 2026382"/>
                <a:gd name="connsiteY4" fmla="*/ 538314 h 919549"/>
                <a:gd name="connsiteX5" fmla="*/ 1888238 w 2026382"/>
                <a:gd name="connsiteY5" fmla="*/ 520000 h 919549"/>
                <a:gd name="connsiteX6" fmla="*/ 1906552 w 2026382"/>
                <a:gd name="connsiteY6" fmla="*/ 559960 h 919549"/>
                <a:gd name="connsiteX7" fmla="*/ 1839624 w 2026382"/>
                <a:gd name="connsiteY7" fmla="*/ 740141 h 919549"/>
                <a:gd name="connsiteX8" fmla="*/ 1849282 w 2026382"/>
                <a:gd name="connsiteY8" fmla="*/ 743728 h 919549"/>
                <a:gd name="connsiteX9" fmla="*/ 1946853 w 2026382"/>
                <a:gd name="connsiteY9" fmla="*/ 606321 h 919549"/>
                <a:gd name="connsiteX10" fmla="*/ 1978912 w 2026382"/>
                <a:gd name="connsiteY10" fmla="*/ 593960 h 919549"/>
                <a:gd name="connsiteX11" fmla="*/ 1990190 w 2026382"/>
                <a:gd name="connsiteY11" fmla="*/ 598973 h 919549"/>
                <a:gd name="connsiteX12" fmla="*/ 1997538 w 2026382"/>
                <a:gd name="connsiteY12" fmla="*/ 642311 h 919549"/>
                <a:gd name="connsiteX13" fmla="*/ 1899571 w 2026382"/>
                <a:gd name="connsiteY13" fmla="*/ 780279 h 919549"/>
                <a:gd name="connsiteX14" fmla="*/ 1904267 w 2026382"/>
                <a:gd name="connsiteY14" fmla="*/ 788383 h 919549"/>
                <a:gd name="connsiteX15" fmla="*/ 1987565 w 2026382"/>
                <a:gd name="connsiteY15" fmla="*/ 719418 h 919549"/>
                <a:gd name="connsiteX16" fmla="*/ 2013619 w 2026382"/>
                <a:gd name="connsiteY16" fmla="*/ 716641 h 919549"/>
                <a:gd name="connsiteX17" fmla="*/ 2020936 w 2026382"/>
                <a:gd name="connsiteY17" fmla="*/ 722559 h 919549"/>
                <a:gd name="connsiteX18" fmla="*/ 2026278 w 2026382"/>
                <a:gd name="connsiteY18" fmla="*/ 739896 h 919549"/>
                <a:gd name="connsiteX19" fmla="*/ 2017795 w 2026382"/>
                <a:gd name="connsiteY19" fmla="*/ 755930 h 919549"/>
                <a:gd name="connsiteX20" fmla="*/ 1908594 w 2026382"/>
                <a:gd name="connsiteY20" fmla="*/ 857243 h 919549"/>
                <a:gd name="connsiteX21" fmla="*/ 1894374 w 2026382"/>
                <a:gd name="connsiteY21" fmla="*/ 895525 h 919549"/>
                <a:gd name="connsiteX22" fmla="*/ 1877809 w 2026382"/>
                <a:gd name="connsiteY22" fmla="*/ 919549 h 919549"/>
                <a:gd name="connsiteX23" fmla="*/ 1660832 w 2026382"/>
                <a:gd name="connsiteY23" fmla="*/ 919549 h 919549"/>
                <a:gd name="connsiteX24" fmla="*/ 1637710 w 2026382"/>
                <a:gd name="connsiteY24" fmla="*/ 852753 h 919549"/>
                <a:gd name="connsiteX25" fmla="*/ 1564138 w 2026382"/>
                <a:gd name="connsiteY25" fmla="*/ 746085 h 919549"/>
                <a:gd name="connsiteX26" fmla="*/ 1562602 w 2026382"/>
                <a:gd name="connsiteY26" fmla="*/ 688994 h 919549"/>
                <a:gd name="connsiteX27" fmla="*/ 1617962 w 2026382"/>
                <a:gd name="connsiteY27" fmla="*/ 694076 h 919549"/>
                <a:gd name="connsiteX28" fmla="*/ 1662687 w 2026382"/>
                <a:gd name="connsiteY28" fmla="*/ 752138 h 919549"/>
                <a:gd name="connsiteX29" fmla="*/ 1694586 w 2026382"/>
                <a:gd name="connsiteY29" fmla="*/ 757955 h 919549"/>
                <a:gd name="connsiteX30" fmla="*/ 1727473 w 2026382"/>
                <a:gd name="connsiteY30" fmla="*/ 541994 h 919549"/>
                <a:gd name="connsiteX31" fmla="*/ 1761331 w 2026382"/>
                <a:gd name="connsiteY31" fmla="*/ 513962 h 919549"/>
                <a:gd name="connsiteX32" fmla="*/ 265051 w 2026382"/>
                <a:gd name="connsiteY32" fmla="*/ 513962 h 919549"/>
                <a:gd name="connsiteX33" fmla="*/ 298909 w 2026382"/>
                <a:gd name="connsiteY33" fmla="*/ 541994 h 919549"/>
                <a:gd name="connsiteX34" fmla="*/ 331796 w 2026382"/>
                <a:gd name="connsiteY34" fmla="*/ 757955 h 919549"/>
                <a:gd name="connsiteX35" fmla="*/ 363695 w 2026382"/>
                <a:gd name="connsiteY35" fmla="*/ 752138 h 919549"/>
                <a:gd name="connsiteX36" fmla="*/ 408420 w 2026382"/>
                <a:gd name="connsiteY36" fmla="*/ 694076 h 919549"/>
                <a:gd name="connsiteX37" fmla="*/ 463780 w 2026382"/>
                <a:gd name="connsiteY37" fmla="*/ 688994 h 919549"/>
                <a:gd name="connsiteX38" fmla="*/ 462244 w 2026382"/>
                <a:gd name="connsiteY38" fmla="*/ 746085 h 919549"/>
                <a:gd name="connsiteX39" fmla="*/ 388672 w 2026382"/>
                <a:gd name="connsiteY39" fmla="*/ 852753 h 919549"/>
                <a:gd name="connsiteX40" fmla="*/ 365551 w 2026382"/>
                <a:gd name="connsiteY40" fmla="*/ 919549 h 919549"/>
                <a:gd name="connsiteX41" fmla="*/ 148573 w 2026382"/>
                <a:gd name="connsiteY41" fmla="*/ 919549 h 919549"/>
                <a:gd name="connsiteX42" fmla="*/ 132008 w 2026382"/>
                <a:gd name="connsiteY42" fmla="*/ 895525 h 919549"/>
                <a:gd name="connsiteX43" fmla="*/ 117788 w 2026382"/>
                <a:gd name="connsiteY43" fmla="*/ 857243 h 919549"/>
                <a:gd name="connsiteX44" fmla="*/ 8587 w 2026382"/>
                <a:gd name="connsiteY44" fmla="*/ 755930 h 919549"/>
                <a:gd name="connsiteX45" fmla="*/ 104 w 2026382"/>
                <a:gd name="connsiteY45" fmla="*/ 739896 h 919549"/>
                <a:gd name="connsiteX46" fmla="*/ 5446 w 2026382"/>
                <a:gd name="connsiteY46" fmla="*/ 722559 h 919549"/>
                <a:gd name="connsiteX47" fmla="*/ 12764 w 2026382"/>
                <a:gd name="connsiteY47" fmla="*/ 716641 h 919549"/>
                <a:gd name="connsiteX48" fmla="*/ 38818 w 2026382"/>
                <a:gd name="connsiteY48" fmla="*/ 719418 h 919549"/>
                <a:gd name="connsiteX49" fmla="*/ 122115 w 2026382"/>
                <a:gd name="connsiteY49" fmla="*/ 788383 h 919549"/>
                <a:gd name="connsiteX50" fmla="*/ 126811 w 2026382"/>
                <a:gd name="connsiteY50" fmla="*/ 780279 h 919549"/>
                <a:gd name="connsiteX51" fmla="*/ 28844 w 2026382"/>
                <a:gd name="connsiteY51" fmla="*/ 642311 h 919549"/>
                <a:gd name="connsiteX52" fmla="*/ 36192 w 2026382"/>
                <a:gd name="connsiteY52" fmla="*/ 598973 h 919549"/>
                <a:gd name="connsiteX53" fmla="*/ 47470 w 2026382"/>
                <a:gd name="connsiteY53" fmla="*/ 593960 h 919549"/>
                <a:gd name="connsiteX54" fmla="*/ 79529 w 2026382"/>
                <a:gd name="connsiteY54" fmla="*/ 606321 h 919549"/>
                <a:gd name="connsiteX55" fmla="*/ 177100 w 2026382"/>
                <a:gd name="connsiteY55" fmla="*/ 743728 h 919549"/>
                <a:gd name="connsiteX56" fmla="*/ 186758 w 2026382"/>
                <a:gd name="connsiteY56" fmla="*/ 740141 h 919549"/>
                <a:gd name="connsiteX57" fmla="*/ 119830 w 2026382"/>
                <a:gd name="connsiteY57" fmla="*/ 559960 h 919549"/>
                <a:gd name="connsiteX58" fmla="*/ 138144 w 2026382"/>
                <a:gd name="connsiteY58" fmla="*/ 520000 h 919549"/>
                <a:gd name="connsiteX59" fmla="*/ 178103 w 2026382"/>
                <a:gd name="connsiteY59" fmla="*/ 538314 h 919549"/>
                <a:gd name="connsiteX60" fmla="*/ 245032 w 2026382"/>
                <a:gd name="connsiteY60" fmla="*/ 718495 h 919549"/>
                <a:gd name="connsiteX61" fmla="*/ 252813 w 2026382"/>
                <a:gd name="connsiteY61" fmla="*/ 715604 h 919549"/>
                <a:gd name="connsiteX62" fmla="*/ 237019 w 2026382"/>
                <a:gd name="connsiteY62" fmla="*/ 547821 h 919549"/>
                <a:gd name="connsiteX63" fmla="*/ 265051 w 2026382"/>
                <a:gd name="connsiteY63" fmla="*/ 513962 h 919549"/>
                <a:gd name="connsiteX64" fmla="*/ 1007216 w 2026382"/>
                <a:gd name="connsiteY64" fmla="*/ 0 h 919549"/>
                <a:gd name="connsiteX65" fmla="*/ 1408095 w 2026382"/>
                <a:gd name="connsiteY65" fmla="*/ 486723 h 919549"/>
                <a:gd name="connsiteX66" fmla="*/ 1215087 w 2026382"/>
                <a:gd name="connsiteY66" fmla="*/ 902982 h 919549"/>
                <a:gd name="connsiteX67" fmla="*/ 1188432 w 2026382"/>
                <a:gd name="connsiteY67" fmla="*/ 919549 h 919549"/>
                <a:gd name="connsiteX68" fmla="*/ 826001 w 2026382"/>
                <a:gd name="connsiteY68" fmla="*/ 919549 h 919549"/>
                <a:gd name="connsiteX69" fmla="*/ 799346 w 2026382"/>
                <a:gd name="connsiteY69" fmla="*/ 902982 h 919549"/>
                <a:gd name="connsiteX70" fmla="*/ 606337 w 2026382"/>
                <a:gd name="connsiteY70" fmla="*/ 486723 h 919549"/>
                <a:gd name="connsiteX71" fmla="*/ 1007216 w 2026382"/>
                <a:gd name="connsiteY71" fmla="*/ 0 h 919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026382" h="919549">
                  <a:moveTo>
                    <a:pt x="1761331" y="513962"/>
                  </a:moveTo>
                  <a:cubicBezTo>
                    <a:pt x="1778421" y="515571"/>
                    <a:pt x="1790971" y="530730"/>
                    <a:pt x="1789363" y="547821"/>
                  </a:cubicBezTo>
                  <a:lnTo>
                    <a:pt x="1773569" y="715604"/>
                  </a:lnTo>
                  <a:lnTo>
                    <a:pt x="1781350" y="718495"/>
                  </a:lnTo>
                  <a:lnTo>
                    <a:pt x="1848279" y="538314"/>
                  </a:lnTo>
                  <a:cubicBezTo>
                    <a:pt x="1854256" y="522222"/>
                    <a:pt x="1872147" y="514023"/>
                    <a:pt x="1888238" y="520000"/>
                  </a:cubicBezTo>
                  <a:cubicBezTo>
                    <a:pt x="1904330" y="525977"/>
                    <a:pt x="1912530" y="543868"/>
                    <a:pt x="1906552" y="559960"/>
                  </a:cubicBezTo>
                  <a:lnTo>
                    <a:pt x="1839624" y="740141"/>
                  </a:lnTo>
                  <a:lnTo>
                    <a:pt x="1849282" y="743728"/>
                  </a:lnTo>
                  <a:lnTo>
                    <a:pt x="1946853" y="606321"/>
                  </a:lnTo>
                  <a:cubicBezTo>
                    <a:pt x="1954306" y="595823"/>
                    <a:pt x="1967084" y="591349"/>
                    <a:pt x="1978912" y="593960"/>
                  </a:cubicBezTo>
                  <a:cubicBezTo>
                    <a:pt x="1982855" y="594830"/>
                    <a:pt x="1986692" y="596488"/>
                    <a:pt x="1990190" y="598973"/>
                  </a:cubicBezTo>
                  <a:cubicBezTo>
                    <a:pt x="2004187" y="608911"/>
                    <a:pt x="2007477" y="628314"/>
                    <a:pt x="1997538" y="642311"/>
                  </a:cubicBezTo>
                  <a:lnTo>
                    <a:pt x="1899571" y="780279"/>
                  </a:lnTo>
                  <a:lnTo>
                    <a:pt x="1904267" y="788383"/>
                  </a:lnTo>
                  <a:lnTo>
                    <a:pt x="1987565" y="719418"/>
                  </a:lnTo>
                  <a:cubicBezTo>
                    <a:pt x="1995127" y="713158"/>
                    <a:pt x="2005421" y="712383"/>
                    <a:pt x="2013619" y="716641"/>
                  </a:cubicBezTo>
                  <a:cubicBezTo>
                    <a:pt x="2016351" y="718060"/>
                    <a:pt x="2018850" y="720039"/>
                    <a:pt x="2020936" y="722559"/>
                  </a:cubicBezTo>
                  <a:cubicBezTo>
                    <a:pt x="2025111" y="727600"/>
                    <a:pt x="2026845" y="733856"/>
                    <a:pt x="2026278" y="739896"/>
                  </a:cubicBezTo>
                  <a:cubicBezTo>
                    <a:pt x="2025709" y="745935"/>
                    <a:pt x="2022837" y="751757"/>
                    <a:pt x="2017795" y="755930"/>
                  </a:cubicBezTo>
                  <a:lnTo>
                    <a:pt x="1908594" y="857243"/>
                  </a:lnTo>
                  <a:lnTo>
                    <a:pt x="1894374" y="895525"/>
                  </a:lnTo>
                  <a:lnTo>
                    <a:pt x="1877809" y="919549"/>
                  </a:lnTo>
                  <a:lnTo>
                    <a:pt x="1660832" y="919549"/>
                  </a:lnTo>
                  <a:lnTo>
                    <a:pt x="1637710" y="852753"/>
                  </a:lnTo>
                  <a:lnTo>
                    <a:pt x="1564138" y="746085"/>
                  </a:lnTo>
                  <a:cubicBezTo>
                    <a:pt x="1550828" y="730009"/>
                    <a:pt x="1545920" y="702785"/>
                    <a:pt x="1562602" y="688994"/>
                  </a:cubicBezTo>
                  <a:cubicBezTo>
                    <a:pt x="1579285" y="675204"/>
                    <a:pt x="1604651" y="677999"/>
                    <a:pt x="1617962" y="694076"/>
                  </a:cubicBezTo>
                  <a:lnTo>
                    <a:pt x="1662687" y="752138"/>
                  </a:lnTo>
                  <a:cubicBezTo>
                    <a:pt x="1667706" y="758768"/>
                    <a:pt x="1684464" y="767627"/>
                    <a:pt x="1694586" y="757955"/>
                  </a:cubicBezTo>
                  <a:lnTo>
                    <a:pt x="1727473" y="541994"/>
                  </a:lnTo>
                  <a:cubicBezTo>
                    <a:pt x="1729082" y="524904"/>
                    <a:pt x="1744240" y="512354"/>
                    <a:pt x="1761331" y="513962"/>
                  </a:cubicBezTo>
                  <a:close/>
                  <a:moveTo>
                    <a:pt x="265051" y="513962"/>
                  </a:moveTo>
                  <a:cubicBezTo>
                    <a:pt x="282142" y="512354"/>
                    <a:pt x="297300" y="524904"/>
                    <a:pt x="298909" y="541994"/>
                  </a:cubicBezTo>
                  <a:lnTo>
                    <a:pt x="331796" y="757955"/>
                  </a:lnTo>
                  <a:cubicBezTo>
                    <a:pt x="341918" y="767627"/>
                    <a:pt x="358676" y="758768"/>
                    <a:pt x="363695" y="752138"/>
                  </a:cubicBezTo>
                  <a:lnTo>
                    <a:pt x="408420" y="694076"/>
                  </a:lnTo>
                  <a:cubicBezTo>
                    <a:pt x="421731" y="677999"/>
                    <a:pt x="447097" y="675204"/>
                    <a:pt x="463780" y="688994"/>
                  </a:cubicBezTo>
                  <a:cubicBezTo>
                    <a:pt x="480462" y="702785"/>
                    <a:pt x="475554" y="730009"/>
                    <a:pt x="462244" y="746085"/>
                  </a:cubicBezTo>
                  <a:lnTo>
                    <a:pt x="388672" y="852753"/>
                  </a:lnTo>
                  <a:lnTo>
                    <a:pt x="365551" y="919549"/>
                  </a:lnTo>
                  <a:lnTo>
                    <a:pt x="148573" y="919549"/>
                  </a:lnTo>
                  <a:lnTo>
                    <a:pt x="132008" y="895525"/>
                  </a:lnTo>
                  <a:lnTo>
                    <a:pt x="117788" y="857243"/>
                  </a:lnTo>
                  <a:lnTo>
                    <a:pt x="8587" y="755930"/>
                  </a:lnTo>
                  <a:cubicBezTo>
                    <a:pt x="3546" y="751757"/>
                    <a:pt x="673" y="745935"/>
                    <a:pt x="104" y="739896"/>
                  </a:cubicBezTo>
                  <a:cubicBezTo>
                    <a:pt x="-463" y="733856"/>
                    <a:pt x="1272" y="727600"/>
                    <a:pt x="5446" y="722559"/>
                  </a:cubicBezTo>
                  <a:cubicBezTo>
                    <a:pt x="7532" y="720039"/>
                    <a:pt x="10031" y="718060"/>
                    <a:pt x="12764" y="716641"/>
                  </a:cubicBezTo>
                  <a:cubicBezTo>
                    <a:pt x="20961" y="712383"/>
                    <a:pt x="31255" y="713158"/>
                    <a:pt x="38818" y="719418"/>
                  </a:cubicBezTo>
                  <a:lnTo>
                    <a:pt x="122115" y="788383"/>
                  </a:lnTo>
                  <a:lnTo>
                    <a:pt x="126811" y="780279"/>
                  </a:lnTo>
                  <a:lnTo>
                    <a:pt x="28844" y="642311"/>
                  </a:lnTo>
                  <a:cubicBezTo>
                    <a:pt x="18905" y="628314"/>
                    <a:pt x="22195" y="608911"/>
                    <a:pt x="36192" y="598973"/>
                  </a:cubicBezTo>
                  <a:cubicBezTo>
                    <a:pt x="39691" y="596488"/>
                    <a:pt x="43527" y="594830"/>
                    <a:pt x="47470" y="593960"/>
                  </a:cubicBezTo>
                  <a:cubicBezTo>
                    <a:pt x="59298" y="591349"/>
                    <a:pt x="72076" y="595823"/>
                    <a:pt x="79529" y="606321"/>
                  </a:cubicBezTo>
                  <a:lnTo>
                    <a:pt x="177100" y="743728"/>
                  </a:lnTo>
                  <a:lnTo>
                    <a:pt x="186758" y="740141"/>
                  </a:lnTo>
                  <a:lnTo>
                    <a:pt x="119830" y="559960"/>
                  </a:lnTo>
                  <a:cubicBezTo>
                    <a:pt x="113853" y="543868"/>
                    <a:pt x="122052" y="525977"/>
                    <a:pt x="138144" y="520000"/>
                  </a:cubicBezTo>
                  <a:cubicBezTo>
                    <a:pt x="154235" y="514023"/>
                    <a:pt x="172126" y="522222"/>
                    <a:pt x="178103" y="538314"/>
                  </a:cubicBezTo>
                  <a:lnTo>
                    <a:pt x="245032" y="718495"/>
                  </a:lnTo>
                  <a:lnTo>
                    <a:pt x="252813" y="715604"/>
                  </a:lnTo>
                  <a:lnTo>
                    <a:pt x="237019" y="547821"/>
                  </a:lnTo>
                  <a:cubicBezTo>
                    <a:pt x="235411" y="530730"/>
                    <a:pt x="247961" y="515571"/>
                    <a:pt x="265051" y="513962"/>
                  </a:cubicBezTo>
                  <a:close/>
                  <a:moveTo>
                    <a:pt x="1007216" y="0"/>
                  </a:moveTo>
                  <a:cubicBezTo>
                    <a:pt x="1228615" y="0"/>
                    <a:pt x="1408095" y="217913"/>
                    <a:pt x="1408095" y="486723"/>
                  </a:cubicBezTo>
                  <a:cubicBezTo>
                    <a:pt x="1408095" y="663130"/>
                    <a:pt x="1330800" y="817617"/>
                    <a:pt x="1215087" y="902982"/>
                  </a:cubicBezTo>
                  <a:lnTo>
                    <a:pt x="1188432" y="919549"/>
                  </a:lnTo>
                  <a:lnTo>
                    <a:pt x="826001" y="919549"/>
                  </a:lnTo>
                  <a:lnTo>
                    <a:pt x="799346" y="902982"/>
                  </a:lnTo>
                  <a:cubicBezTo>
                    <a:pt x="683633" y="817617"/>
                    <a:pt x="606337" y="663130"/>
                    <a:pt x="606337" y="486723"/>
                  </a:cubicBezTo>
                  <a:cubicBezTo>
                    <a:pt x="606337" y="217913"/>
                    <a:pt x="785817" y="0"/>
                    <a:pt x="100721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9324B1A8-E9C4-48DC-97D6-4EBC3E640A0A}"/>
                </a:ext>
              </a:extLst>
            </p:cNvPr>
            <p:cNvSpPr/>
            <p:nvPr/>
          </p:nvSpPr>
          <p:spPr bwMode="auto">
            <a:xfrm>
              <a:off x="7674420" y="2269152"/>
              <a:ext cx="481956" cy="4077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乗算記号 323">
              <a:extLst>
                <a:ext uri="{FF2B5EF4-FFF2-40B4-BE49-F238E27FC236}">
                  <a16:creationId xmlns:a16="http://schemas.microsoft.com/office/drawing/2014/main" id="{BB45B515-D281-4FFD-A5E8-1154FAE4FBD8}"/>
                </a:ext>
              </a:extLst>
            </p:cNvPr>
            <p:cNvSpPr/>
            <p:nvPr/>
          </p:nvSpPr>
          <p:spPr bwMode="auto">
            <a:xfrm>
              <a:off x="7586436" y="1981635"/>
              <a:ext cx="254407" cy="254407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乗算記号 324">
              <a:extLst>
                <a:ext uri="{FF2B5EF4-FFF2-40B4-BE49-F238E27FC236}">
                  <a16:creationId xmlns:a16="http://schemas.microsoft.com/office/drawing/2014/main" id="{9EC5D968-37C1-4BE1-BE65-17D40FC1CE05}"/>
                </a:ext>
              </a:extLst>
            </p:cNvPr>
            <p:cNvSpPr/>
            <p:nvPr/>
          </p:nvSpPr>
          <p:spPr bwMode="auto">
            <a:xfrm>
              <a:off x="7986187" y="1981635"/>
              <a:ext cx="254407" cy="254407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楕円 7">
              <a:extLst>
                <a:ext uri="{FF2B5EF4-FFF2-40B4-BE49-F238E27FC236}">
                  <a16:creationId xmlns:a16="http://schemas.microsoft.com/office/drawing/2014/main" id="{C45DC936-6CD4-4B2D-A709-46574504710B}"/>
                </a:ext>
              </a:extLst>
            </p:cNvPr>
            <p:cNvSpPr/>
            <p:nvPr/>
          </p:nvSpPr>
          <p:spPr bwMode="auto">
            <a:xfrm rot="2700000">
              <a:off x="8552341" y="1956243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楕円 7">
              <a:extLst>
                <a:ext uri="{FF2B5EF4-FFF2-40B4-BE49-F238E27FC236}">
                  <a16:creationId xmlns:a16="http://schemas.microsoft.com/office/drawing/2014/main" id="{05132575-3965-454E-845D-574D467ED66C}"/>
                </a:ext>
              </a:extLst>
            </p:cNvPr>
            <p:cNvSpPr/>
            <p:nvPr/>
          </p:nvSpPr>
          <p:spPr bwMode="auto">
            <a:xfrm rot="18900000">
              <a:off x="7035464" y="1954395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8" name="楕円 7">
              <a:extLst>
                <a:ext uri="{FF2B5EF4-FFF2-40B4-BE49-F238E27FC236}">
                  <a16:creationId xmlns:a16="http://schemas.microsoft.com/office/drawing/2014/main" id="{80CF3026-CE28-42E9-9F58-F79A78D518D3}"/>
                </a:ext>
              </a:extLst>
            </p:cNvPr>
            <p:cNvSpPr/>
            <p:nvPr/>
          </p:nvSpPr>
          <p:spPr bwMode="auto">
            <a:xfrm rot="19800000">
              <a:off x="7404715" y="1286419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9" name="楕円 7">
              <a:extLst>
                <a:ext uri="{FF2B5EF4-FFF2-40B4-BE49-F238E27FC236}">
                  <a16:creationId xmlns:a16="http://schemas.microsoft.com/office/drawing/2014/main" id="{EA15CB27-85A1-458F-B9D1-CB28F81CB7F4}"/>
                </a:ext>
              </a:extLst>
            </p:cNvPr>
            <p:cNvSpPr/>
            <p:nvPr/>
          </p:nvSpPr>
          <p:spPr bwMode="auto">
            <a:xfrm rot="1800000">
              <a:off x="8210134" y="1289418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0" name="楕円 7">
              <a:extLst>
                <a:ext uri="{FF2B5EF4-FFF2-40B4-BE49-F238E27FC236}">
                  <a16:creationId xmlns:a16="http://schemas.microsoft.com/office/drawing/2014/main" id="{C33785FB-0345-43F0-93AC-92195D2F890A}"/>
                </a:ext>
              </a:extLst>
            </p:cNvPr>
            <p:cNvSpPr/>
            <p:nvPr/>
          </p:nvSpPr>
          <p:spPr bwMode="auto">
            <a:xfrm rot="18900000">
              <a:off x="6988211" y="1486243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1" name="楕円 7">
              <a:extLst>
                <a:ext uri="{FF2B5EF4-FFF2-40B4-BE49-F238E27FC236}">
                  <a16:creationId xmlns:a16="http://schemas.microsoft.com/office/drawing/2014/main" id="{7464909F-C579-4184-8827-900D44BAF8F7}"/>
                </a:ext>
              </a:extLst>
            </p:cNvPr>
            <p:cNvSpPr/>
            <p:nvPr/>
          </p:nvSpPr>
          <p:spPr bwMode="auto">
            <a:xfrm rot="2700000">
              <a:off x="8661735" y="1486242"/>
              <a:ext cx="185930" cy="280445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BD2110F-C4A8-4C8C-9C1A-E81AF99626C0}"/>
              </a:ext>
            </a:extLst>
          </p:cNvPr>
          <p:cNvGrpSpPr/>
          <p:nvPr/>
        </p:nvGrpSpPr>
        <p:grpSpPr>
          <a:xfrm>
            <a:off x="776031" y="3844175"/>
            <a:ext cx="2505829" cy="2505826"/>
            <a:chOff x="776031" y="3844175"/>
            <a:chExt cx="2505829" cy="2505826"/>
          </a:xfrm>
        </p:grpSpPr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DCFA9461-0C35-47CC-A840-3300A55A6157}"/>
                </a:ext>
              </a:extLst>
            </p:cNvPr>
            <p:cNvSpPr/>
            <p:nvPr/>
          </p:nvSpPr>
          <p:spPr bwMode="auto">
            <a:xfrm>
              <a:off x="776031" y="38441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8FE6D946-1137-474B-8269-0A65471EE3F1}"/>
                </a:ext>
              </a:extLst>
            </p:cNvPr>
            <p:cNvSpPr/>
            <p:nvPr/>
          </p:nvSpPr>
          <p:spPr bwMode="auto">
            <a:xfrm>
              <a:off x="945483" y="40136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9" name="円: 塗りつぶしなし 238">
              <a:extLst>
                <a:ext uri="{FF2B5EF4-FFF2-40B4-BE49-F238E27FC236}">
                  <a16:creationId xmlns:a16="http://schemas.microsoft.com/office/drawing/2014/main" id="{A87CB2F2-82F2-4854-8C2F-727158C17E43}"/>
                </a:ext>
              </a:extLst>
            </p:cNvPr>
            <p:cNvSpPr/>
            <p:nvPr/>
          </p:nvSpPr>
          <p:spPr bwMode="auto">
            <a:xfrm>
              <a:off x="833677" y="39018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87D44184-5909-4908-8BFF-425C35E28709}"/>
                </a:ext>
              </a:extLst>
            </p:cNvPr>
            <p:cNvSpPr/>
            <p:nvPr/>
          </p:nvSpPr>
          <p:spPr bwMode="auto">
            <a:xfrm>
              <a:off x="1011910" y="5453885"/>
              <a:ext cx="2044170" cy="726667"/>
            </a:xfrm>
            <a:custGeom>
              <a:avLst/>
              <a:gdLst>
                <a:gd name="connsiteX0" fmla="*/ 0 w 2044170"/>
                <a:gd name="connsiteY0" fmla="*/ 0 h 726667"/>
                <a:gd name="connsiteX1" fmla="*/ 2044170 w 2044170"/>
                <a:gd name="connsiteY1" fmla="*/ 0 h 726667"/>
                <a:gd name="connsiteX2" fmla="*/ 2020402 w 2044170"/>
                <a:gd name="connsiteY2" fmla="*/ 64938 h 726667"/>
                <a:gd name="connsiteX3" fmla="*/ 1022085 w 2044170"/>
                <a:gd name="connsiteY3" fmla="*/ 726667 h 726667"/>
                <a:gd name="connsiteX4" fmla="*/ 23768 w 2044170"/>
                <a:gd name="connsiteY4" fmla="*/ 64938 h 72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4170" h="726667">
                  <a:moveTo>
                    <a:pt x="0" y="0"/>
                  </a:moveTo>
                  <a:lnTo>
                    <a:pt x="2044170" y="0"/>
                  </a:lnTo>
                  <a:lnTo>
                    <a:pt x="2020402" y="64938"/>
                  </a:lnTo>
                  <a:cubicBezTo>
                    <a:pt x="1855924" y="453809"/>
                    <a:pt x="1470869" y="726667"/>
                    <a:pt x="1022085" y="726667"/>
                  </a:cubicBezTo>
                  <a:cubicBezTo>
                    <a:pt x="573301" y="726667"/>
                    <a:pt x="188246" y="453809"/>
                    <a:pt x="23768" y="64938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A79ED8E6-D65F-4CE2-9DBC-C40AE4FEF6DC}"/>
                </a:ext>
              </a:extLst>
            </p:cNvPr>
            <p:cNvGrpSpPr/>
            <p:nvPr/>
          </p:nvGrpSpPr>
          <p:grpSpPr>
            <a:xfrm>
              <a:off x="1097320" y="4235238"/>
              <a:ext cx="1836380" cy="1608742"/>
              <a:chOff x="3888522" y="4022780"/>
              <a:chExt cx="2414161" cy="2114902"/>
            </a:xfrm>
          </p:grpSpPr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490ED965-94C3-41FA-89F3-339C4F40CBCF}"/>
                  </a:ext>
                </a:extLst>
              </p:cNvPr>
              <p:cNvGrpSpPr/>
              <p:nvPr/>
            </p:nvGrpSpPr>
            <p:grpSpPr>
              <a:xfrm>
                <a:off x="3888522" y="4282446"/>
                <a:ext cx="2414161" cy="1855236"/>
                <a:chOff x="4539092" y="3155504"/>
                <a:chExt cx="2414161" cy="1855236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BA0884AD-B146-4AD2-A99B-5CA3A36DF97F}"/>
                    </a:ext>
                  </a:extLst>
                </p:cNvPr>
                <p:cNvSpPr/>
                <p:nvPr/>
              </p:nvSpPr>
              <p:spPr bwMode="auto">
                <a:xfrm>
                  <a:off x="4539092" y="3155504"/>
                  <a:ext cx="2414161" cy="1855236"/>
                </a:xfrm>
                <a:custGeom>
                  <a:avLst/>
                  <a:gdLst>
                    <a:gd name="connsiteX0" fmla="*/ 1199965 w 2414161"/>
                    <a:gd name="connsiteY0" fmla="*/ 0 h 1855236"/>
                    <a:gd name="connsiteX1" fmla="*/ 1677558 w 2414161"/>
                    <a:gd name="connsiteY1" fmla="*/ 579865 h 1855236"/>
                    <a:gd name="connsiteX2" fmla="*/ 1385866 w 2414161"/>
                    <a:gd name="connsiteY2" fmla="*/ 1114162 h 1855236"/>
                    <a:gd name="connsiteX3" fmla="*/ 1304697 w 2414161"/>
                    <a:gd name="connsiteY3" fmla="*/ 1144754 h 1855236"/>
                    <a:gd name="connsiteX4" fmla="*/ 1322823 w 2414161"/>
                    <a:gd name="connsiteY4" fmla="*/ 1270171 h 1855236"/>
                    <a:gd name="connsiteX5" fmla="*/ 1376847 w 2414161"/>
                    <a:gd name="connsiteY5" fmla="*/ 1270171 h 1855236"/>
                    <a:gd name="connsiteX6" fmla="*/ 1505924 w 2414161"/>
                    <a:gd name="connsiteY6" fmla="*/ 1309599 h 1855236"/>
                    <a:gd name="connsiteX7" fmla="*/ 1513391 w 2414161"/>
                    <a:gd name="connsiteY7" fmla="*/ 1315759 h 1855236"/>
                    <a:gd name="connsiteX8" fmla="*/ 1871257 w 2414161"/>
                    <a:gd name="connsiteY8" fmla="*/ 1426242 h 1855236"/>
                    <a:gd name="connsiteX9" fmla="*/ 1999346 w 2414161"/>
                    <a:gd name="connsiteY9" fmla="*/ 1118042 h 1855236"/>
                    <a:gd name="connsiteX10" fmla="*/ 1979229 w 2414161"/>
                    <a:gd name="connsiteY10" fmla="*/ 1097173 h 1855236"/>
                    <a:gd name="connsiteX11" fmla="*/ 1951111 w 2414161"/>
                    <a:gd name="connsiteY11" fmla="*/ 1015941 h 1855236"/>
                    <a:gd name="connsiteX12" fmla="*/ 1863460 w 2414161"/>
                    <a:gd name="connsiteY12" fmla="*/ 888860 h 1855236"/>
                    <a:gd name="connsiteX13" fmla="*/ 1861630 w 2414161"/>
                    <a:gd name="connsiteY13" fmla="*/ 820844 h 1855236"/>
                    <a:gd name="connsiteX14" fmla="*/ 1927583 w 2414161"/>
                    <a:gd name="connsiteY14" fmla="*/ 826898 h 1855236"/>
                    <a:gd name="connsiteX15" fmla="*/ 1980868 w 2414161"/>
                    <a:gd name="connsiteY15" fmla="*/ 896071 h 1855236"/>
                    <a:gd name="connsiteX16" fmla="*/ 2018871 w 2414161"/>
                    <a:gd name="connsiteY16" fmla="*/ 903002 h 1855236"/>
                    <a:gd name="connsiteX17" fmla="*/ 2058051 w 2414161"/>
                    <a:gd name="connsiteY17" fmla="*/ 645713 h 1855236"/>
                    <a:gd name="connsiteX18" fmla="*/ 2098388 w 2414161"/>
                    <a:gd name="connsiteY18" fmla="*/ 612316 h 1855236"/>
                    <a:gd name="connsiteX19" fmla="*/ 2131785 w 2414161"/>
                    <a:gd name="connsiteY19" fmla="*/ 652654 h 1855236"/>
                    <a:gd name="connsiteX20" fmla="*/ 2112968 w 2414161"/>
                    <a:gd name="connsiteY20" fmla="*/ 852546 h 1855236"/>
                    <a:gd name="connsiteX21" fmla="*/ 2122239 w 2414161"/>
                    <a:gd name="connsiteY21" fmla="*/ 855990 h 1855236"/>
                    <a:gd name="connsiteX22" fmla="*/ 2201975 w 2414161"/>
                    <a:gd name="connsiteY22" fmla="*/ 641328 h 1855236"/>
                    <a:gd name="connsiteX23" fmla="*/ 2249582 w 2414161"/>
                    <a:gd name="connsiteY23" fmla="*/ 619510 h 1855236"/>
                    <a:gd name="connsiteX24" fmla="*/ 2271400 w 2414161"/>
                    <a:gd name="connsiteY24" fmla="*/ 667116 h 1855236"/>
                    <a:gd name="connsiteX25" fmla="*/ 2191664 w 2414161"/>
                    <a:gd name="connsiteY25" fmla="*/ 881778 h 1855236"/>
                    <a:gd name="connsiteX26" fmla="*/ 2203171 w 2414161"/>
                    <a:gd name="connsiteY26" fmla="*/ 886052 h 1855236"/>
                    <a:gd name="connsiteX27" fmla="*/ 2319413 w 2414161"/>
                    <a:gd name="connsiteY27" fmla="*/ 722349 h 1855236"/>
                    <a:gd name="connsiteX28" fmla="*/ 2357607 w 2414161"/>
                    <a:gd name="connsiteY28" fmla="*/ 707623 h 1855236"/>
                    <a:gd name="connsiteX29" fmla="*/ 2371044 w 2414161"/>
                    <a:gd name="connsiteY29" fmla="*/ 713595 h 1855236"/>
                    <a:gd name="connsiteX30" fmla="*/ 2379797 w 2414161"/>
                    <a:gd name="connsiteY30" fmla="*/ 765227 h 1855236"/>
                    <a:gd name="connsiteX31" fmla="*/ 2263083 w 2414161"/>
                    <a:gd name="connsiteY31" fmla="*/ 929597 h 1855236"/>
                    <a:gd name="connsiteX32" fmla="*/ 2268678 w 2414161"/>
                    <a:gd name="connsiteY32" fmla="*/ 939252 h 1855236"/>
                    <a:gd name="connsiteX33" fmla="*/ 2367915 w 2414161"/>
                    <a:gd name="connsiteY33" fmla="*/ 857090 h 1855236"/>
                    <a:gd name="connsiteX34" fmla="*/ 2398955 w 2414161"/>
                    <a:gd name="connsiteY34" fmla="*/ 853781 h 1855236"/>
                    <a:gd name="connsiteX35" fmla="*/ 2407673 w 2414161"/>
                    <a:gd name="connsiteY35" fmla="*/ 860832 h 1855236"/>
                    <a:gd name="connsiteX36" fmla="*/ 2414037 w 2414161"/>
                    <a:gd name="connsiteY36" fmla="*/ 881486 h 1855236"/>
                    <a:gd name="connsiteX37" fmla="*/ 2403931 w 2414161"/>
                    <a:gd name="connsiteY37" fmla="*/ 900589 h 1855236"/>
                    <a:gd name="connsiteX38" fmla="*/ 2273832 w 2414161"/>
                    <a:gd name="connsiteY38" fmla="*/ 1021289 h 1855236"/>
                    <a:gd name="connsiteX39" fmla="*/ 2256891 w 2414161"/>
                    <a:gd name="connsiteY39" fmla="*/ 1066898 h 1855236"/>
                    <a:gd name="connsiteX40" fmla="*/ 2151009 w 2414161"/>
                    <a:gd name="connsiteY40" fmla="*/ 1160981 h 1855236"/>
                    <a:gd name="connsiteX41" fmla="*/ 2124760 w 2414161"/>
                    <a:gd name="connsiteY41" fmla="*/ 1164723 h 1855236"/>
                    <a:gd name="connsiteX42" fmla="*/ 2018490 w 2414161"/>
                    <a:gd name="connsiteY42" fmla="*/ 1521178 h 1855236"/>
                    <a:gd name="connsiteX43" fmla="*/ 1881538 w 2414161"/>
                    <a:gd name="connsiteY43" fmla="*/ 1587907 h 1855236"/>
                    <a:gd name="connsiteX44" fmla="*/ 1607708 w 2414161"/>
                    <a:gd name="connsiteY44" fmla="*/ 1506758 h 1855236"/>
                    <a:gd name="connsiteX45" fmla="*/ 1607708 w 2414161"/>
                    <a:gd name="connsiteY45" fmla="*/ 1855236 h 1855236"/>
                    <a:gd name="connsiteX46" fmla="*/ 808050 w 2414161"/>
                    <a:gd name="connsiteY46" fmla="*/ 1855236 h 1855236"/>
                    <a:gd name="connsiteX47" fmla="*/ 808050 w 2414161"/>
                    <a:gd name="connsiteY47" fmla="*/ 1506285 h 1855236"/>
                    <a:gd name="connsiteX48" fmla="*/ 532623 w 2414161"/>
                    <a:gd name="connsiteY48" fmla="*/ 1587907 h 1855236"/>
                    <a:gd name="connsiteX49" fmla="*/ 395671 w 2414161"/>
                    <a:gd name="connsiteY49" fmla="*/ 1521178 h 1855236"/>
                    <a:gd name="connsiteX50" fmla="*/ 289401 w 2414161"/>
                    <a:gd name="connsiteY50" fmla="*/ 1164723 h 1855236"/>
                    <a:gd name="connsiteX51" fmla="*/ 263152 w 2414161"/>
                    <a:gd name="connsiteY51" fmla="*/ 1160981 h 1855236"/>
                    <a:gd name="connsiteX52" fmla="*/ 157270 w 2414161"/>
                    <a:gd name="connsiteY52" fmla="*/ 1066898 h 1855236"/>
                    <a:gd name="connsiteX53" fmla="*/ 140329 w 2414161"/>
                    <a:gd name="connsiteY53" fmla="*/ 1021289 h 1855236"/>
                    <a:gd name="connsiteX54" fmla="*/ 10230 w 2414161"/>
                    <a:gd name="connsiteY54" fmla="*/ 900589 h 1855236"/>
                    <a:gd name="connsiteX55" fmla="*/ 124 w 2414161"/>
                    <a:gd name="connsiteY55" fmla="*/ 881486 h 1855236"/>
                    <a:gd name="connsiteX56" fmla="*/ 6488 w 2414161"/>
                    <a:gd name="connsiteY56" fmla="*/ 860832 h 1855236"/>
                    <a:gd name="connsiteX57" fmla="*/ 15206 w 2414161"/>
                    <a:gd name="connsiteY57" fmla="*/ 853781 h 1855236"/>
                    <a:gd name="connsiteX58" fmla="*/ 46246 w 2414161"/>
                    <a:gd name="connsiteY58" fmla="*/ 857090 h 1855236"/>
                    <a:gd name="connsiteX59" fmla="*/ 145483 w 2414161"/>
                    <a:gd name="connsiteY59" fmla="*/ 939252 h 1855236"/>
                    <a:gd name="connsiteX60" fmla="*/ 151078 w 2414161"/>
                    <a:gd name="connsiteY60" fmla="*/ 929597 h 1855236"/>
                    <a:gd name="connsiteX61" fmla="*/ 34364 w 2414161"/>
                    <a:gd name="connsiteY61" fmla="*/ 765227 h 1855236"/>
                    <a:gd name="connsiteX62" fmla="*/ 43117 w 2414161"/>
                    <a:gd name="connsiteY62" fmla="*/ 713595 h 1855236"/>
                    <a:gd name="connsiteX63" fmla="*/ 56554 w 2414161"/>
                    <a:gd name="connsiteY63" fmla="*/ 707623 h 1855236"/>
                    <a:gd name="connsiteX64" fmla="*/ 94748 w 2414161"/>
                    <a:gd name="connsiteY64" fmla="*/ 722349 h 1855236"/>
                    <a:gd name="connsiteX65" fmla="*/ 210990 w 2414161"/>
                    <a:gd name="connsiteY65" fmla="*/ 886052 h 1855236"/>
                    <a:gd name="connsiteX66" fmla="*/ 222497 w 2414161"/>
                    <a:gd name="connsiteY66" fmla="*/ 881778 h 1855236"/>
                    <a:gd name="connsiteX67" fmla="*/ 142761 w 2414161"/>
                    <a:gd name="connsiteY67" fmla="*/ 667116 h 1855236"/>
                    <a:gd name="connsiteX68" fmla="*/ 164579 w 2414161"/>
                    <a:gd name="connsiteY68" fmla="*/ 619510 h 1855236"/>
                    <a:gd name="connsiteX69" fmla="*/ 212186 w 2414161"/>
                    <a:gd name="connsiteY69" fmla="*/ 641328 h 1855236"/>
                    <a:gd name="connsiteX70" fmla="*/ 291922 w 2414161"/>
                    <a:gd name="connsiteY70" fmla="*/ 855990 h 1855236"/>
                    <a:gd name="connsiteX71" fmla="*/ 301193 w 2414161"/>
                    <a:gd name="connsiteY71" fmla="*/ 852546 h 1855236"/>
                    <a:gd name="connsiteX72" fmla="*/ 282376 w 2414161"/>
                    <a:gd name="connsiteY72" fmla="*/ 652654 h 1855236"/>
                    <a:gd name="connsiteX73" fmla="*/ 315773 w 2414161"/>
                    <a:gd name="connsiteY73" fmla="*/ 612316 h 1855236"/>
                    <a:gd name="connsiteX74" fmla="*/ 356110 w 2414161"/>
                    <a:gd name="connsiteY74" fmla="*/ 645713 h 1855236"/>
                    <a:gd name="connsiteX75" fmla="*/ 395290 w 2414161"/>
                    <a:gd name="connsiteY75" fmla="*/ 903002 h 1855236"/>
                    <a:gd name="connsiteX76" fmla="*/ 433293 w 2414161"/>
                    <a:gd name="connsiteY76" fmla="*/ 896071 h 1855236"/>
                    <a:gd name="connsiteX77" fmla="*/ 486578 w 2414161"/>
                    <a:gd name="connsiteY77" fmla="*/ 826898 h 1855236"/>
                    <a:gd name="connsiteX78" fmla="*/ 552531 w 2414161"/>
                    <a:gd name="connsiteY78" fmla="*/ 820844 h 1855236"/>
                    <a:gd name="connsiteX79" fmla="*/ 550701 w 2414161"/>
                    <a:gd name="connsiteY79" fmla="*/ 888860 h 1855236"/>
                    <a:gd name="connsiteX80" fmla="*/ 463050 w 2414161"/>
                    <a:gd name="connsiteY80" fmla="*/ 1015941 h 1855236"/>
                    <a:gd name="connsiteX81" fmla="*/ 434932 w 2414161"/>
                    <a:gd name="connsiteY81" fmla="*/ 1097173 h 1855236"/>
                    <a:gd name="connsiteX82" fmla="*/ 414815 w 2414161"/>
                    <a:gd name="connsiteY82" fmla="*/ 1118042 h 1855236"/>
                    <a:gd name="connsiteX83" fmla="*/ 542904 w 2414161"/>
                    <a:gd name="connsiteY83" fmla="*/ 1426242 h 1855236"/>
                    <a:gd name="connsiteX84" fmla="*/ 914737 w 2414161"/>
                    <a:gd name="connsiteY84" fmla="*/ 1311448 h 1855236"/>
                    <a:gd name="connsiteX85" fmla="*/ 949050 w 2414161"/>
                    <a:gd name="connsiteY85" fmla="*/ 1288313 h 1855236"/>
                    <a:gd name="connsiteX86" fmla="*/ 1038911 w 2414161"/>
                    <a:gd name="connsiteY86" fmla="*/ 1270171 h 1855236"/>
                    <a:gd name="connsiteX87" fmla="*/ 1077107 w 2414161"/>
                    <a:gd name="connsiteY87" fmla="*/ 1270171 h 1855236"/>
                    <a:gd name="connsiteX88" fmla="*/ 1095234 w 2414161"/>
                    <a:gd name="connsiteY88" fmla="*/ 1144754 h 1855236"/>
                    <a:gd name="connsiteX89" fmla="*/ 1014065 w 2414161"/>
                    <a:gd name="connsiteY89" fmla="*/ 1114162 h 1855236"/>
                    <a:gd name="connsiteX90" fmla="*/ 722372 w 2414161"/>
                    <a:gd name="connsiteY90" fmla="*/ 579865 h 1855236"/>
                    <a:gd name="connsiteX91" fmla="*/ 1199965 w 2414161"/>
                    <a:gd name="connsiteY91" fmla="*/ 0 h 1855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2414161" h="1855236">
                      <a:moveTo>
                        <a:pt x="1199965" y="0"/>
                      </a:moveTo>
                      <a:cubicBezTo>
                        <a:pt x="1463732" y="0"/>
                        <a:pt x="1677558" y="259614"/>
                        <a:pt x="1677558" y="579865"/>
                      </a:cubicBezTo>
                      <a:cubicBezTo>
                        <a:pt x="1677558" y="820053"/>
                        <a:pt x="1557281" y="1026133"/>
                        <a:pt x="1385866" y="1114162"/>
                      </a:cubicBezTo>
                      <a:lnTo>
                        <a:pt x="1304697" y="1144754"/>
                      </a:lnTo>
                      <a:lnTo>
                        <a:pt x="1322823" y="1270171"/>
                      </a:lnTo>
                      <a:lnTo>
                        <a:pt x="1376847" y="1270171"/>
                      </a:lnTo>
                      <a:cubicBezTo>
                        <a:pt x="1424660" y="1270171"/>
                        <a:pt x="1469078" y="1284706"/>
                        <a:pt x="1505924" y="1309599"/>
                      </a:cubicBezTo>
                      <a:lnTo>
                        <a:pt x="1513391" y="1315759"/>
                      </a:lnTo>
                      <a:lnTo>
                        <a:pt x="1871257" y="1426242"/>
                      </a:lnTo>
                      <a:lnTo>
                        <a:pt x="1999346" y="1118042"/>
                      </a:lnTo>
                      <a:lnTo>
                        <a:pt x="1979229" y="1097173"/>
                      </a:lnTo>
                      <a:cubicBezTo>
                        <a:pt x="1962327" y="1073547"/>
                        <a:pt x="1952418" y="1045300"/>
                        <a:pt x="1951111" y="1015941"/>
                      </a:cubicBezTo>
                      <a:lnTo>
                        <a:pt x="1863460" y="888860"/>
                      </a:lnTo>
                      <a:cubicBezTo>
                        <a:pt x="1847603" y="869707"/>
                        <a:pt x="1841756" y="837273"/>
                        <a:pt x="1861630" y="820844"/>
                      </a:cubicBezTo>
                      <a:cubicBezTo>
                        <a:pt x="1881505" y="804414"/>
                        <a:pt x="1911726" y="807745"/>
                        <a:pt x="1927583" y="826898"/>
                      </a:cubicBezTo>
                      <a:lnTo>
                        <a:pt x="1980868" y="896071"/>
                      </a:lnTo>
                      <a:cubicBezTo>
                        <a:pt x="1986847" y="903969"/>
                        <a:pt x="2006812" y="914524"/>
                        <a:pt x="2018871" y="903002"/>
                      </a:cubicBezTo>
                      <a:lnTo>
                        <a:pt x="2058051" y="645713"/>
                      </a:lnTo>
                      <a:cubicBezTo>
                        <a:pt x="2059968" y="625352"/>
                        <a:pt x="2078027" y="610400"/>
                        <a:pt x="2098388" y="612316"/>
                      </a:cubicBezTo>
                      <a:cubicBezTo>
                        <a:pt x="2118750" y="614233"/>
                        <a:pt x="2133701" y="632293"/>
                        <a:pt x="2131785" y="652654"/>
                      </a:cubicBezTo>
                      <a:lnTo>
                        <a:pt x="2112968" y="852546"/>
                      </a:lnTo>
                      <a:lnTo>
                        <a:pt x="2122239" y="855990"/>
                      </a:lnTo>
                      <a:lnTo>
                        <a:pt x="2201975" y="641328"/>
                      </a:lnTo>
                      <a:cubicBezTo>
                        <a:pt x="2209096" y="622157"/>
                        <a:pt x="2230411" y="612389"/>
                        <a:pt x="2249582" y="619510"/>
                      </a:cubicBezTo>
                      <a:cubicBezTo>
                        <a:pt x="2268753" y="626631"/>
                        <a:pt x="2278521" y="647945"/>
                        <a:pt x="2271400" y="667116"/>
                      </a:cubicBezTo>
                      <a:lnTo>
                        <a:pt x="2191664" y="881778"/>
                      </a:lnTo>
                      <a:lnTo>
                        <a:pt x="2203171" y="886052"/>
                      </a:lnTo>
                      <a:lnTo>
                        <a:pt x="2319413" y="722349"/>
                      </a:lnTo>
                      <a:cubicBezTo>
                        <a:pt x="2328293" y="709842"/>
                        <a:pt x="2343515" y="704512"/>
                        <a:pt x="2357607" y="707623"/>
                      </a:cubicBezTo>
                      <a:cubicBezTo>
                        <a:pt x="2362304" y="708660"/>
                        <a:pt x="2366875" y="710635"/>
                        <a:pt x="2371044" y="713595"/>
                      </a:cubicBezTo>
                      <a:cubicBezTo>
                        <a:pt x="2387719" y="725436"/>
                        <a:pt x="2391639" y="748551"/>
                        <a:pt x="2379797" y="765227"/>
                      </a:cubicBezTo>
                      <a:lnTo>
                        <a:pt x="2263083" y="929597"/>
                      </a:lnTo>
                      <a:lnTo>
                        <a:pt x="2268678" y="939252"/>
                      </a:lnTo>
                      <a:lnTo>
                        <a:pt x="2367915" y="857090"/>
                      </a:lnTo>
                      <a:cubicBezTo>
                        <a:pt x="2376925" y="849631"/>
                        <a:pt x="2389189" y="848708"/>
                        <a:pt x="2398955" y="853781"/>
                      </a:cubicBezTo>
                      <a:cubicBezTo>
                        <a:pt x="2402210" y="855472"/>
                        <a:pt x="2405187" y="857829"/>
                        <a:pt x="2407673" y="860832"/>
                      </a:cubicBezTo>
                      <a:cubicBezTo>
                        <a:pt x="2412646" y="866838"/>
                        <a:pt x="2414713" y="874291"/>
                        <a:pt x="2414037" y="881486"/>
                      </a:cubicBezTo>
                      <a:cubicBezTo>
                        <a:pt x="2413359" y="888681"/>
                        <a:pt x="2409937" y="895617"/>
                        <a:pt x="2403931" y="900589"/>
                      </a:cubicBezTo>
                      <a:lnTo>
                        <a:pt x="2273832" y="1021289"/>
                      </a:lnTo>
                      <a:lnTo>
                        <a:pt x="2256891" y="1066898"/>
                      </a:lnTo>
                      <a:cubicBezTo>
                        <a:pt x="2238764" y="1115700"/>
                        <a:pt x="2198055" y="1149542"/>
                        <a:pt x="2151009" y="1160981"/>
                      </a:cubicBezTo>
                      <a:lnTo>
                        <a:pt x="2124760" y="1164723"/>
                      </a:lnTo>
                      <a:lnTo>
                        <a:pt x="2018490" y="1521178"/>
                      </a:lnTo>
                      <a:cubicBezTo>
                        <a:pt x="2000807" y="1568784"/>
                        <a:pt x="1933484" y="1607202"/>
                        <a:pt x="1881538" y="1587907"/>
                      </a:cubicBezTo>
                      <a:lnTo>
                        <a:pt x="1607708" y="1506758"/>
                      </a:lnTo>
                      <a:lnTo>
                        <a:pt x="1607708" y="1855236"/>
                      </a:lnTo>
                      <a:lnTo>
                        <a:pt x="808050" y="1855236"/>
                      </a:lnTo>
                      <a:lnTo>
                        <a:pt x="808050" y="1506285"/>
                      </a:lnTo>
                      <a:lnTo>
                        <a:pt x="532623" y="1587907"/>
                      </a:lnTo>
                      <a:cubicBezTo>
                        <a:pt x="480677" y="1607202"/>
                        <a:pt x="413354" y="1568784"/>
                        <a:pt x="395671" y="1521178"/>
                      </a:cubicBezTo>
                      <a:lnTo>
                        <a:pt x="289401" y="1164723"/>
                      </a:lnTo>
                      <a:lnTo>
                        <a:pt x="263152" y="1160981"/>
                      </a:lnTo>
                      <a:cubicBezTo>
                        <a:pt x="216106" y="1149542"/>
                        <a:pt x="175397" y="1115700"/>
                        <a:pt x="157270" y="1066898"/>
                      </a:cubicBezTo>
                      <a:lnTo>
                        <a:pt x="140329" y="1021289"/>
                      </a:lnTo>
                      <a:lnTo>
                        <a:pt x="10230" y="900589"/>
                      </a:lnTo>
                      <a:cubicBezTo>
                        <a:pt x="4224" y="895617"/>
                        <a:pt x="802" y="888681"/>
                        <a:pt x="124" y="881486"/>
                      </a:cubicBezTo>
                      <a:cubicBezTo>
                        <a:pt x="-552" y="874291"/>
                        <a:pt x="1515" y="866838"/>
                        <a:pt x="6488" y="860832"/>
                      </a:cubicBezTo>
                      <a:cubicBezTo>
                        <a:pt x="8974" y="857829"/>
                        <a:pt x="11951" y="855472"/>
                        <a:pt x="15206" y="853781"/>
                      </a:cubicBezTo>
                      <a:cubicBezTo>
                        <a:pt x="24972" y="848708"/>
                        <a:pt x="37236" y="849631"/>
                        <a:pt x="46246" y="857090"/>
                      </a:cubicBezTo>
                      <a:lnTo>
                        <a:pt x="145483" y="939252"/>
                      </a:lnTo>
                      <a:lnTo>
                        <a:pt x="151078" y="929597"/>
                      </a:lnTo>
                      <a:lnTo>
                        <a:pt x="34364" y="765227"/>
                      </a:lnTo>
                      <a:cubicBezTo>
                        <a:pt x="22522" y="748551"/>
                        <a:pt x="26442" y="725436"/>
                        <a:pt x="43117" y="713595"/>
                      </a:cubicBezTo>
                      <a:cubicBezTo>
                        <a:pt x="47286" y="710635"/>
                        <a:pt x="51857" y="708660"/>
                        <a:pt x="56554" y="707623"/>
                      </a:cubicBezTo>
                      <a:cubicBezTo>
                        <a:pt x="70646" y="704512"/>
                        <a:pt x="85868" y="709842"/>
                        <a:pt x="94748" y="722349"/>
                      </a:cubicBezTo>
                      <a:lnTo>
                        <a:pt x="210990" y="886052"/>
                      </a:lnTo>
                      <a:lnTo>
                        <a:pt x="222497" y="881778"/>
                      </a:lnTo>
                      <a:lnTo>
                        <a:pt x="142761" y="667116"/>
                      </a:lnTo>
                      <a:cubicBezTo>
                        <a:pt x="135640" y="647945"/>
                        <a:pt x="145408" y="626631"/>
                        <a:pt x="164579" y="619510"/>
                      </a:cubicBezTo>
                      <a:cubicBezTo>
                        <a:pt x="183750" y="612389"/>
                        <a:pt x="205065" y="622157"/>
                        <a:pt x="212186" y="641328"/>
                      </a:cubicBezTo>
                      <a:lnTo>
                        <a:pt x="291922" y="855990"/>
                      </a:lnTo>
                      <a:lnTo>
                        <a:pt x="301193" y="852546"/>
                      </a:lnTo>
                      <a:lnTo>
                        <a:pt x="282376" y="652654"/>
                      </a:lnTo>
                      <a:cubicBezTo>
                        <a:pt x="280460" y="632293"/>
                        <a:pt x="295411" y="614233"/>
                        <a:pt x="315773" y="612316"/>
                      </a:cubicBezTo>
                      <a:cubicBezTo>
                        <a:pt x="336134" y="610400"/>
                        <a:pt x="354193" y="625352"/>
                        <a:pt x="356110" y="645713"/>
                      </a:cubicBezTo>
                      <a:lnTo>
                        <a:pt x="395290" y="903002"/>
                      </a:lnTo>
                      <a:cubicBezTo>
                        <a:pt x="407349" y="914524"/>
                        <a:pt x="427314" y="903969"/>
                        <a:pt x="433293" y="896071"/>
                      </a:cubicBezTo>
                      <a:lnTo>
                        <a:pt x="486578" y="826898"/>
                      </a:lnTo>
                      <a:cubicBezTo>
                        <a:pt x="502435" y="807745"/>
                        <a:pt x="532656" y="804414"/>
                        <a:pt x="552531" y="820844"/>
                      </a:cubicBezTo>
                      <a:cubicBezTo>
                        <a:pt x="572405" y="837273"/>
                        <a:pt x="566558" y="869707"/>
                        <a:pt x="550701" y="888860"/>
                      </a:cubicBezTo>
                      <a:lnTo>
                        <a:pt x="463050" y="1015941"/>
                      </a:lnTo>
                      <a:cubicBezTo>
                        <a:pt x="461743" y="1045300"/>
                        <a:pt x="451834" y="1073547"/>
                        <a:pt x="434932" y="1097173"/>
                      </a:cubicBezTo>
                      <a:lnTo>
                        <a:pt x="414815" y="1118042"/>
                      </a:lnTo>
                      <a:lnTo>
                        <a:pt x="542904" y="1426242"/>
                      </a:lnTo>
                      <a:lnTo>
                        <a:pt x="914737" y="1311448"/>
                      </a:lnTo>
                      <a:lnTo>
                        <a:pt x="949050" y="1288313"/>
                      </a:lnTo>
                      <a:cubicBezTo>
                        <a:pt x="976670" y="1276631"/>
                        <a:pt x="1007036" y="1270171"/>
                        <a:pt x="1038911" y="1270171"/>
                      </a:cubicBezTo>
                      <a:lnTo>
                        <a:pt x="1077107" y="1270171"/>
                      </a:lnTo>
                      <a:lnTo>
                        <a:pt x="1095234" y="1144754"/>
                      </a:lnTo>
                      <a:lnTo>
                        <a:pt x="1014065" y="1114162"/>
                      </a:lnTo>
                      <a:cubicBezTo>
                        <a:pt x="842649" y="1026133"/>
                        <a:pt x="722372" y="820053"/>
                        <a:pt x="722372" y="579865"/>
                      </a:cubicBezTo>
                      <a:cubicBezTo>
                        <a:pt x="722372" y="259614"/>
                        <a:pt x="936198" y="0"/>
                        <a:pt x="11999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D5E0DB88-FD7D-41DD-8A21-E69765162F9B}"/>
                    </a:ext>
                  </a:extLst>
                </p:cNvPr>
                <p:cNvSpPr/>
                <p:nvPr/>
              </p:nvSpPr>
              <p:spPr bwMode="auto">
                <a:xfrm>
                  <a:off x="5451964" y="3712974"/>
                  <a:ext cx="574186" cy="48573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乗算記号 383">
                  <a:extLst>
                    <a:ext uri="{FF2B5EF4-FFF2-40B4-BE49-F238E27FC236}">
                      <a16:creationId xmlns:a16="http://schemas.microsoft.com/office/drawing/2014/main" id="{DBC8149E-2596-45E3-A314-91EEB84A9515}"/>
                    </a:ext>
                  </a:extLst>
                </p:cNvPr>
                <p:cNvSpPr/>
                <p:nvPr/>
              </p:nvSpPr>
              <p:spPr bwMode="auto">
                <a:xfrm>
                  <a:off x="5347142" y="3370436"/>
                  <a:ext cx="303092" cy="303092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乗算記号 384">
                  <a:extLst>
                    <a:ext uri="{FF2B5EF4-FFF2-40B4-BE49-F238E27FC236}">
                      <a16:creationId xmlns:a16="http://schemas.microsoft.com/office/drawing/2014/main" id="{9E38D556-59A6-4C84-8AB4-2D7A920E1FA3}"/>
                    </a:ext>
                  </a:extLst>
                </p:cNvPr>
                <p:cNvSpPr/>
                <p:nvPr/>
              </p:nvSpPr>
              <p:spPr bwMode="auto">
                <a:xfrm>
                  <a:off x="5823392" y="3370436"/>
                  <a:ext cx="303092" cy="303092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8" name="楕円 7">
                <a:extLst>
                  <a:ext uri="{FF2B5EF4-FFF2-40B4-BE49-F238E27FC236}">
                    <a16:creationId xmlns:a16="http://schemas.microsoft.com/office/drawing/2014/main" id="{CC293A24-7AD8-4A9B-8D81-583481DF25DE}"/>
                  </a:ext>
                </a:extLst>
              </p:cNvPr>
              <p:cNvSpPr/>
              <p:nvPr/>
            </p:nvSpPr>
            <p:spPr bwMode="auto">
              <a:xfrm rot="2700000">
                <a:off x="5908615" y="4489737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7">
                <a:extLst>
                  <a:ext uri="{FF2B5EF4-FFF2-40B4-BE49-F238E27FC236}">
                    <a16:creationId xmlns:a16="http://schemas.microsoft.com/office/drawing/2014/main" id="{A0A283D1-9BB2-4E19-AF88-305F5F8F048A}"/>
                  </a:ext>
                </a:extLst>
              </p:cNvPr>
              <p:cNvSpPr/>
              <p:nvPr/>
            </p:nvSpPr>
            <p:spPr bwMode="auto">
              <a:xfrm rot="18900000">
                <a:off x="4040233" y="4487600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楕円 7">
                <a:extLst>
                  <a:ext uri="{FF2B5EF4-FFF2-40B4-BE49-F238E27FC236}">
                    <a16:creationId xmlns:a16="http://schemas.microsoft.com/office/drawing/2014/main" id="{011660F7-E4E1-4E32-89BC-87295994EF36}"/>
                  </a:ext>
                </a:extLst>
              </p:cNvPr>
              <p:cNvSpPr/>
              <p:nvPr/>
            </p:nvSpPr>
            <p:spPr bwMode="auto">
              <a:xfrm rot="19800000">
                <a:off x="4466953" y="4022780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楕円 7">
                <a:extLst>
                  <a:ext uri="{FF2B5EF4-FFF2-40B4-BE49-F238E27FC236}">
                    <a16:creationId xmlns:a16="http://schemas.microsoft.com/office/drawing/2014/main" id="{9FF81478-21D9-40A1-B82B-E66C29D52053}"/>
                  </a:ext>
                </a:extLst>
              </p:cNvPr>
              <p:cNvSpPr/>
              <p:nvPr/>
            </p:nvSpPr>
            <p:spPr bwMode="auto">
              <a:xfrm rot="1800000">
                <a:off x="5655151" y="4077225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D572C8A-B0D2-4B78-884E-8928B0BF3B54}"/>
              </a:ext>
            </a:extLst>
          </p:cNvPr>
          <p:cNvGrpSpPr/>
          <p:nvPr/>
        </p:nvGrpSpPr>
        <p:grpSpPr>
          <a:xfrm>
            <a:off x="3709731" y="3844175"/>
            <a:ext cx="2505829" cy="2505826"/>
            <a:chOff x="3709731" y="3844175"/>
            <a:chExt cx="2505829" cy="2505826"/>
          </a:xfrm>
        </p:grpSpPr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58A6889E-05AF-4C9C-B142-F1575AAF8B0D}"/>
                </a:ext>
              </a:extLst>
            </p:cNvPr>
            <p:cNvSpPr/>
            <p:nvPr/>
          </p:nvSpPr>
          <p:spPr bwMode="auto">
            <a:xfrm>
              <a:off x="3709731" y="38441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F984EF47-13AE-4B2D-A605-A24992D88B91}"/>
                </a:ext>
              </a:extLst>
            </p:cNvPr>
            <p:cNvSpPr/>
            <p:nvPr/>
          </p:nvSpPr>
          <p:spPr bwMode="auto">
            <a:xfrm>
              <a:off x="3879183" y="40136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4" name="円: 塗りつぶしなし 243">
              <a:extLst>
                <a:ext uri="{FF2B5EF4-FFF2-40B4-BE49-F238E27FC236}">
                  <a16:creationId xmlns:a16="http://schemas.microsoft.com/office/drawing/2014/main" id="{4450E0EB-1364-4073-9A4F-8228F346AB70}"/>
                </a:ext>
              </a:extLst>
            </p:cNvPr>
            <p:cNvSpPr/>
            <p:nvPr/>
          </p:nvSpPr>
          <p:spPr bwMode="auto">
            <a:xfrm>
              <a:off x="3767377" y="39018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081E34DC-730A-4FE3-841D-75966714CF18}"/>
                </a:ext>
              </a:extLst>
            </p:cNvPr>
            <p:cNvSpPr/>
            <p:nvPr/>
          </p:nvSpPr>
          <p:spPr bwMode="auto">
            <a:xfrm>
              <a:off x="3902335" y="5260003"/>
              <a:ext cx="2139263" cy="920549"/>
            </a:xfrm>
            <a:custGeom>
              <a:avLst/>
              <a:gdLst>
                <a:gd name="connsiteX0" fmla="*/ 0 w 2139263"/>
                <a:gd name="connsiteY0" fmla="*/ 0 h 920549"/>
                <a:gd name="connsiteX1" fmla="*/ 2139263 w 2139263"/>
                <a:gd name="connsiteY1" fmla="*/ 0 h 920549"/>
                <a:gd name="connsiteX2" fmla="*/ 2130801 w 2139263"/>
                <a:gd name="connsiteY2" fmla="*/ 55443 h 920549"/>
                <a:gd name="connsiteX3" fmla="*/ 1069352 w 2139263"/>
                <a:gd name="connsiteY3" fmla="*/ 920549 h 920549"/>
                <a:gd name="connsiteX4" fmla="*/ 7903 w 2139263"/>
                <a:gd name="connsiteY4" fmla="*/ 55443 h 920549"/>
                <a:gd name="connsiteX5" fmla="*/ 0 w 2139263"/>
                <a:gd name="connsiteY5" fmla="*/ 3659 h 920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9263" h="920549">
                  <a:moveTo>
                    <a:pt x="0" y="0"/>
                  </a:moveTo>
                  <a:lnTo>
                    <a:pt x="2139263" y="0"/>
                  </a:lnTo>
                  <a:lnTo>
                    <a:pt x="2130801" y="55443"/>
                  </a:lnTo>
                  <a:cubicBezTo>
                    <a:pt x="2029772" y="549158"/>
                    <a:pt x="1592934" y="920549"/>
                    <a:pt x="1069352" y="920549"/>
                  </a:cubicBezTo>
                  <a:cubicBezTo>
                    <a:pt x="545771" y="920549"/>
                    <a:pt x="108932" y="549158"/>
                    <a:pt x="7903" y="55443"/>
                  </a:cubicBezTo>
                  <a:lnTo>
                    <a:pt x="0" y="3659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E7CFFEE-AFD3-4699-8AE4-CF1F900FCC55}"/>
                </a:ext>
              </a:extLst>
            </p:cNvPr>
            <p:cNvGrpSpPr/>
            <p:nvPr/>
          </p:nvGrpSpPr>
          <p:grpSpPr>
            <a:xfrm>
              <a:off x="4072785" y="4472403"/>
              <a:ext cx="1785090" cy="1333820"/>
              <a:chOff x="3952139" y="4382257"/>
              <a:chExt cx="2026382" cy="1514112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89DBAF13-2A86-4A04-BF12-2E4830EDC5D5}"/>
                  </a:ext>
                </a:extLst>
              </p:cNvPr>
              <p:cNvGrpSpPr/>
              <p:nvPr/>
            </p:nvGrpSpPr>
            <p:grpSpPr>
              <a:xfrm>
                <a:off x="3952139" y="4697241"/>
                <a:ext cx="2026382" cy="1199128"/>
                <a:chOff x="3952139" y="4319042"/>
                <a:chExt cx="2026382" cy="1199128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8CAD1E0E-83F1-4F28-AC4B-25BD30021F5B}"/>
                    </a:ext>
                  </a:extLst>
                </p:cNvPr>
                <p:cNvSpPr/>
                <p:nvPr/>
              </p:nvSpPr>
              <p:spPr bwMode="auto">
                <a:xfrm>
                  <a:off x="3952139" y="4319042"/>
                  <a:ext cx="2026382" cy="1199128"/>
                </a:xfrm>
                <a:custGeom>
                  <a:avLst/>
                  <a:gdLst>
                    <a:gd name="connsiteX0" fmla="*/ 1007216 w 2026382"/>
                    <a:gd name="connsiteY0" fmla="*/ 0 h 1199128"/>
                    <a:gd name="connsiteX1" fmla="*/ 1408095 w 2026382"/>
                    <a:gd name="connsiteY1" fmla="*/ 486723 h 1199128"/>
                    <a:gd name="connsiteX2" fmla="*/ 1163256 w 2026382"/>
                    <a:gd name="connsiteY2" fmla="*/ 935197 h 1199128"/>
                    <a:gd name="connsiteX3" fmla="*/ 1095124 w 2026382"/>
                    <a:gd name="connsiteY3" fmla="*/ 960876 h 1199128"/>
                    <a:gd name="connsiteX4" fmla="*/ 1110339 w 2026382"/>
                    <a:gd name="connsiteY4" fmla="*/ 1066148 h 1199128"/>
                    <a:gd name="connsiteX5" fmla="*/ 1261218 w 2026382"/>
                    <a:gd name="connsiteY5" fmla="*/ 1066148 h 1199128"/>
                    <a:gd name="connsiteX6" fmla="*/ 1342532 w 2026382"/>
                    <a:gd name="connsiteY6" fmla="*/ 1120047 h 1199128"/>
                    <a:gd name="connsiteX7" fmla="*/ 1343968 w 2026382"/>
                    <a:gd name="connsiteY7" fmla="*/ 1127157 h 1199128"/>
                    <a:gd name="connsiteX8" fmla="*/ 1570683 w 2026382"/>
                    <a:gd name="connsiteY8" fmla="*/ 1197149 h 1199128"/>
                    <a:gd name="connsiteX9" fmla="*/ 1678197 w 2026382"/>
                    <a:gd name="connsiteY9" fmla="*/ 938455 h 1199128"/>
                    <a:gd name="connsiteX10" fmla="*/ 1661312 w 2026382"/>
                    <a:gd name="connsiteY10" fmla="*/ 920937 h 1199128"/>
                    <a:gd name="connsiteX11" fmla="*/ 1637710 w 2026382"/>
                    <a:gd name="connsiteY11" fmla="*/ 852753 h 1199128"/>
                    <a:gd name="connsiteX12" fmla="*/ 1564138 w 2026382"/>
                    <a:gd name="connsiteY12" fmla="*/ 746085 h 1199128"/>
                    <a:gd name="connsiteX13" fmla="*/ 1562602 w 2026382"/>
                    <a:gd name="connsiteY13" fmla="*/ 688994 h 1199128"/>
                    <a:gd name="connsiteX14" fmla="*/ 1617962 w 2026382"/>
                    <a:gd name="connsiteY14" fmla="*/ 694076 h 1199128"/>
                    <a:gd name="connsiteX15" fmla="*/ 1662687 w 2026382"/>
                    <a:gd name="connsiteY15" fmla="*/ 752138 h 1199128"/>
                    <a:gd name="connsiteX16" fmla="*/ 1694586 w 2026382"/>
                    <a:gd name="connsiteY16" fmla="*/ 757955 h 1199128"/>
                    <a:gd name="connsiteX17" fmla="*/ 1727473 w 2026382"/>
                    <a:gd name="connsiteY17" fmla="*/ 541994 h 1199128"/>
                    <a:gd name="connsiteX18" fmla="*/ 1761331 w 2026382"/>
                    <a:gd name="connsiteY18" fmla="*/ 513962 h 1199128"/>
                    <a:gd name="connsiteX19" fmla="*/ 1789363 w 2026382"/>
                    <a:gd name="connsiteY19" fmla="*/ 547821 h 1199128"/>
                    <a:gd name="connsiteX20" fmla="*/ 1773569 w 2026382"/>
                    <a:gd name="connsiteY20" fmla="*/ 715604 h 1199128"/>
                    <a:gd name="connsiteX21" fmla="*/ 1781350 w 2026382"/>
                    <a:gd name="connsiteY21" fmla="*/ 718495 h 1199128"/>
                    <a:gd name="connsiteX22" fmla="*/ 1848279 w 2026382"/>
                    <a:gd name="connsiteY22" fmla="*/ 538314 h 1199128"/>
                    <a:gd name="connsiteX23" fmla="*/ 1888238 w 2026382"/>
                    <a:gd name="connsiteY23" fmla="*/ 520000 h 1199128"/>
                    <a:gd name="connsiteX24" fmla="*/ 1906552 w 2026382"/>
                    <a:gd name="connsiteY24" fmla="*/ 559960 h 1199128"/>
                    <a:gd name="connsiteX25" fmla="*/ 1839624 w 2026382"/>
                    <a:gd name="connsiteY25" fmla="*/ 740141 h 1199128"/>
                    <a:gd name="connsiteX26" fmla="*/ 1849282 w 2026382"/>
                    <a:gd name="connsiteY26" fmla="*/ 743728 h 1199128"/>
                    <a:gd name="connsiteX27" fmla="*/ 1946853 w 2026382"/>
                    <a:gd name="connsiteY27" fmla="*/ 606321 h 1199128"/>
                    <a:gd name="connsiteX28" fmla="*/ 1978912 w 2026382"/>
                    <a:gd name="connsiteY28" fmla="*/ 593960 h 1199128"/>
                    <a:gd name="connsiteX29" fmla="*/ 1990190 w 2026382"/>
                    <a:gd name="connsiteY29" fmla="*/ 598973 h 1199128"/>
                    <a:gd name="connsiteX30" fmla="*/ 1997538 w 2026382"/>
                    <a:gd name="connsiteY30" fmla="*/ 642311 h 1199128"/>
                    <a:gd name="connsiteX31" fmla="*/ 1899571 w 2026382"/>
                    <a:gd name="connsiteY31" fmla="*/ 780279 h 1199128"/>
                    <a:gd name="connsiteX32" fmla="*/ 1904267 w 2026382"/>
                    <a:gd name="connsiteY32" fmla="*/ 788383 h 1199128"/>
                    <a:gd name="connsiteX33" fmla="*/ 1987565 w 2026382"/>
                    <a:gd name="connsiteY33" fmla="*/ 719418 h 1199128"/>
                    <a:gd name="connsiteX34" fmla="*/ 2013619 w 2026382"/>
                    <a:gd name="connsiteY34" fmla="*/ 716641 h 1199128"/>
                    <a:gd name="connsiteX35" fmla="*/ 2020936 w 2026382"/>
                    <a:gd name="connsiteY35" fmla="*/ 722559 h 1199128"/>
                    <a:gd name="connsiteX36" fmla="*/ 2026278 w 2026382"/>
                    <a:gd name="connsiteY36" fmla="*/ 739896 h 1199128"/>
                    <a:gd name="connsiteX37" fmla="*/ 2017795 w 2026382"/>
                    <a:gd name="connsiteY37" fmla="*/ 755930 h 1199128"/>
                    <a:gd name="connsiteX38" fmla="*/ 1908594 w 2026382"/>
                    <a:gd name="connsiteY38" fmla="*/ 857243 h 1199128"/>
                    <a:gd name="connsiteX39" fmla="*/ 1894374 w 2026382"/>
                    <a:gd name="connsiteY39" fmla="*/ 895525 h 1199128"/>
                    <a:gd name="connsiteX40" fmla="*/ 1805499 w 2026382"/>
                    <a:gd name="connsiteY40" fmla="*/ 974496 h 1199128"/>
                    <a:gd name="connsiteX41" fmla="*/ 1783466 w 2026382"/>
                    <a:gd name="connsiteY41" fmla="*/ 977637 h 1199128"/>
                    <a:gd name="connsiteX42" fmla="*/ 1717433 w 2026382"/>
                    <a:gd name="connsiteY42" fmla="*/ 1199128 h 1199128"/>
                    <a:gd name="connsiteX43" fmla="*/ 308949 w 2026382"/>
                    <a:gd name="connsiteY43" fmla="*/ 1199128 h 1199128"/>
                    <a:gd name="connsiteX44" fmla="*/ 242916 w 2026382"/>
                    <a:gd name="connsiteY44" fmla="*/ 977637 h 1199128"/>
                    <a:gd name="connsiteX45" fmla="*/ 220883 w 2026382"/>
                    <a:gd name="connsiteY45" fmla="*/ 974496 h 1199128"/>
                    <a:gd name="connsiteX46" fmla="*/ 132008 w 2026382"/>
                    <a:gd name="connsiteY46" fmla="*/ 895525 h 1199128"/>
                    <a:gd name="connsiteX47" fmla="*/ 117788 w 2026382"/>
                    <a:gd name="connsiteY47" fmla="*/ 857243 h 1199128"/>
                    <a:gd name="connsiteX48" fmla="*/ 8587 w 2026382"/>
                    <a:gd name="connsiteY48" fmla="*/ 755930 h 1199128"/>
                    <a:gd name="connsiteX49" fmla="*/ 104 w 2026382"/>
                    <a:gd name="connsiteY49" fmla="*/ 739896 h 1199128"/>
                    <a:gd name="connsiteX50" fmla="*/ 5446 w 2026382"/>
                    <a:gd name="connsiteY50" fmla="*/ 722559 h 1199128"/>
                    <a:gd name="connsiteX51" fmla="*/ 12764 w 2026382"/>
                    <a:gd name="connsiteY51" fmla="*/ 716641 h 1199128"/>
                    <a:gd name="connsiteX52" fmla="*/ 38818 w 2026382"/>
                    <a:gd name="connsiteY52" fmla="*/ 719418 h 1199128"/>
                    <a:gd name="connsiteX53" fmla="*/ 122115 w 2026382"/>
                    <a:gd name="connsiteY53" fmla="*/ 788383 h 1199128"/>
                    <a:gd name="connsiteX54" fmla="*/ 126811 w 2026382"/>
                    <a:gd name="connsiteY54" fmla="*/ 780279 h 1199128"/>
                    <a:gd name="connsiteX55" fmla="*/ 28844 w 2026382"/>
                    <a:gd name="connsiteY55" fmla="*/ 642311 h 1199128"/>
                    <a:gd name="connsiteX56" fmla="*/ 36192 w 2026382"/>
                    <a:gd name="connsiteY56" fmla="*/ 598973 h 1199128"/>
                    <a:gd name="connsiteX57" fmla="*/ 47470 w 2026382"/>
                    <a:gd name="connsiteY57" fmla="*/ 593960 h 1199128"/>
                    <a:gd name="connsiteX58" fmla="*/ 79529 w 2026382"/>
                    <a:gd name="connsiteY58" fmla="*/ 606321 h 1199128"/>
                    <a:gd name="connsiteX59" fmla="*/ 177100 w 2026382"/>
                    <a:gd name="connsiteY59" fmla="*/ 743728 h 1199128"/>
                    <a:gd name="connsiteX60" fmla="*/ 186758 w 2026382"/>
                    <a:gd name="connsiteY60" fmla="*/ 740141 h 1199128"/>
                    <a:gd name="connsiteX61" fmla="*/ 119830 w 2026382"/>
                    <a:gd name="connsiteY61" fmla="*/ 559960 h 1199128"/>
                    <a:gd name="connsiteX62" fmla="*/ 138144 w 2026382"/>
                    <a:gd name="connsiteY62" fmla="*/ 520000 h 1199128"/>
                    <a:gd name="connsiteX63" fmla="*/ 178103 w 2026382"/>
                    <a:gd name="connsiteY63" fmla="*/ 538314 h 1199128"/>
                    <a:gd name="connsiteX64" fmla="*/ 245032 w 2026382"/>
                    <a:gd name="connsiteY64" fmla="*/ 718495 h 1199128"/>
                    <a:gd name="connsiteX65" fmla="*/ 252813 w 2026382"/>
                    <a:gd name="connsiteY65" fmla="*/ 715604 h 1199128"/>
                    <a:gd name="connsiteX66" fmla="*/ 237019 w 2026382"/>
                    <a:gd name="connsiteY66" fmla="*/ 547821 h 1199128"/>
                    <a:gd name="connsiteX67" fmla="*/ 265051 w 2026382"/>
                    <a:gd name="connsiteY67" fmla="*/ 513962 h 1199128"/>
                    <a:gd name="connsiteX68" fmla="*/ 298909 w 2026382"/>
                    <a:gd name="connsiteY68" fmla="*/ 541994 h 1199128"/>
                    <a:gd name="connsiteX69" fmla="*/ 331796 w 2026382"/>
                    <a:gd name="connsiteY69" fmla="*/ 757955 h 1199128"/>
                    <a:gd name="connsiteX70" fmla="*/ 363695 w 2026382"/>
                    <a:gd name="connsiteY70" fmla="*/ 752138 h 1199128"/>
                    <a:gd name="connsiteX71" fmla="*/ 408420 w 2026382"/>
                    <a:gd name="connsiteY71" fmla="*/ 694076 h 1199128"/>
                    <a:gd name="connsiteX72" fmla="*/ 463780 w 2026382"/>
                    <a:gd name="connsiteY72" fmla="*/ 688994 h 1199128"/>
                    <a:gd name="connsiteX73" fmla="*/ 462244 w 2026382"/>
                    <a:gd name="connsiteY73" fmla="*/ 746085 h 1199128"/>
                    <a:gd name="connsiteX74" fmla="*/ 388672 w 2026382"/>
                    <a:gd name="connsiteY74" fmla="*/ 852753 h 1199128"/>
                    <a:gd name="connsiteX75" fmla="*/ 365070 w 2026382"/>
                    <a:gd name="connsiteY75" fmla="*/ 920937 h 1199128"/>
                    <a:gd name="connsiteX76" fmla="*/ 348185 w 2026382"/>
                    <a:gd name="connsiteY76" fmla="*/ 938455 h 1199128"/>
                    <a:gd name="connsiteX77" fmla="*/ 455699 w 2026382"/>
                    <a:gd name="connsiteY77" fmla="*/ 1197149 h 1199128"/>
                    <a:gd name="connsiteX78" fmla="*/ 683845 w 2026382"/>
                    <a:gd name="connsiteY78" fmla="*/ 1126715 h 1199128"/>
                    <a:gd name="connsiteX79" fmla="*/ 685191 w 2026382"/>
                    <a:gd name="connsiteY79" fmla="*/ 1120047 h 1199128"/>
                    <a:gd name="connsiteX80" fmla="*/ 766505 w 2026382"/>
                    <a:gd name="connsiteY80" fmla="*/ 1066148 h 1199128"/>
                    <a:gd name="connsiteX81" fmla="*/ 904093 w 2026382"/>
                    <a:gd name="connsiteY81" fmla="*/ 1066148 h 1199128"/>
                    <a:gd name="connsiteX82" fmla="*/ 919308 w 2026382"/>
                    <a:gd name="connsiteY82" fmla="*/ 960875 h 1199128"/>
                    <a:gd name="connsiteX83" fmla="*/ 851176 w 2026382"/>
                    <a:gd name="connsiteY83" fmla="*/ 935197 h 1199128"/>
                    <a:gd name="connsiteX84" fmla="*/ 606337 w 2026382"/>
                    <a:gd name="connsiteY84" fmla="*/ 486723 h 1199128"/>
                    <a:gd name="connsiteX85" fmla="*/ 1007216 w 2026382"/>
                    <a:gd name="connsiteY85" fmla="*/ 0 h 1199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2026382" h="1199128">
                      <a:moveTo>
                        <a:pt x="1007216" y="0"/>
                      </a:moveTo>
                      <a:cubicBezTo>
                        <a:pt x="1228615" y="0"/>
                        <a:pt x="1408095" y="217913"/>
                        <a:pt x="1408095" y="486723"/>
                      </a:cubicBezTo>
                      <a:cubicBezTo>
                        <a:pt x="1408095" y="688331"/>
                        <a:pt x="1307138" y="861309"/>
                        <a:pt x="1163256" y="935197"/>
                      </a:cubicBezTo>
                      <a:lnTo>
                        <a:pt x="1095124" y="960876"/>
                      </a:lnTo>
                      <a:lnTo>
                        <a:pt x="1110339" y="1066148"/>
                      </a:lnTo>
                      <a:lnTo>
                        <a:pt x="1261218" y="1066148"/>
                      </a:lnTo>
                      <a:cubicBezTo>
                        <a:pt x="1297773" y="1066148"/>
                        <a:pt x="1329135" y="1088373"/>
                        <a:pt x="1342532" y="1120047"/>
                      </a:cubicBezTo>
                      <a:lnTo>
                        <a:pt x="1343968" y="1127157"/>
                      </a:lnTo>
                      <a:lnTo>
                        <a:pt x="1570683" y="1197149"/>
                      </a:lnTo>
                      <a:lnTo>
                        <a:pt x="1678197" y="938455"/>
                      </a:lnTo>
                      <a:lnTo>
                        <a:pt x="1661312" y="920937"/>
                      </a:lnTo>
                      <a:cubicBezTo>
                        <a:pt x="1647124" y="901106"/>
                        <a:pt x="1638807" y="877396"/>
                        <a:pt x="1637710" y="852753"/>
                      </a:cubicBezTo>
                      <a:lnTo>
                        <a:pt x="1564138" y="746085"/>
                      </a:lnTo>
                      <a:cubicBezTo>
                        <a:pt x="1550828" y="730009"/>
                        <a:pt x="1545920" y="702785"/>
                        <a:pt x="1562602" y="688994"/>
                      </a:cubicBezTo>
                      <a:cubicBezTo>
                        <a:pt x="1579285" y="675204"/>
                        <a:pt x="1604651" y="677999"/>
                        <a:pt x="1617962" y="694076"/>
                      </a:cubicBezTo>
                      <a:lnTo>
                        <a:pt x="1662687" y="752138"/>
                      </a:lnTo>
                      <a:cubicBezTo>
                        <a:pt x="1667706" y="758768"/>
                        <a:pt x="1684464" y="767627"/>
                        <a:pt x="1694586" y="757955"/>
                      </a:cubicBezTo>
                      <a:lnTo>
                        <a:pt x="1727473" y="541994"/>
                      </a:lnTo>
                      <a:cubicBezTo>
                        <a:pt x="1729082" y="524904"/>
                        <a:pt x="1744240" y="512354"/>
                        <a:pt x="1761331" y="513962"/>
                      </a:cubicBezTo>
                      <a:cubicBezTo>
                        <a:pt x="1778421" y="515571"/>
                        <a:pt x="1790971" y="530730"/>
                        <a:pt x="1789363" y="547821"/>
                      </a:cubicBezTo>
                      <a:lnTo>
                        <a:pt x="1773569" y="715604"/>
                      </a:lnTo>
                      <a:lnTo>
                        <a:pt x="1781350" y="718495"/>
                      </a:lnTo>
                      <a:lnTo>
                        <a:pt x="1848279" y="538314"/>
                      </a:lnTo>
                      <a:cubicBezTo>
                        <a:pt x="1854256" y="522222"/>
                        <a:pt x="1872147" y="514023"/>
                        <a:pt x="1888238" y="520000"/>
                      </a:cubicBezTo>
                      <a:cubicBezTo>
                        <a:pt x="1904330" y="525977"/>
                        <a:pt x="1912530" y="543868"/>
                        <a:pt x="1906552" y="559960"/>
                      </a:cubicBezTo>
                      <a:lnTo>
                        <a:pt x="1839624" y="740141"/>
                      </a:lnTo>
                      <a:lnTo>
                        <a:pt x="1849282" y="743728"/>
                      </a:lnTo>
                      <a:lnTo>
                        <a:pt x="1946853" y="606321"/>
                      </a:lnTo>
                      <a:cubicBezTo>
                        <a:pt x="1954306" y="595823"/>
                        <a:pt x="1967084" y="591349"/>
                        <a:pt x="1978912" y="593960"/>
                      </a:cubicBezTo>
                      <a:cubicBezTo>
                        <a:pt x="1982855" y="594830"/>
                        <a:pt x="1986692" y="596488"/>
                        <a:pt x="1990190" y="598973"/>
                      </a:cubicBezTo>
                      <a:cubicBezTo>
                        <a:pt x="2004187" y="608911"/>
                        <a:pt x="2007477" y="628314"/>
                        <a:pt x="1997538" y="642311"/>
                      </a:cubicBezTo>
                      <a:lnTo>
                        <a:pt x="1899571" y="780279"/>
                      </a:lnTo>
                      <a:lnTo>
                        <a:pt x="1904267" y="788383"/>
                      </a:lnTo>
                      <a:lnTo>
                        <a:pt x="1987565" y="719418"/>
                      </a:lnTo>
                      <a:cubicBezTo>
                        <a:pt x="1995127" y="713158"/>
                        <a:pt x="2005421" y="712383"/>
                        <a:pt x="2013619" y="716641"/>
                      </a:cubicBezTo>
                      <a:cubicBezTo>
                        <a:pt x="2016351" y="718060"/>
                        <a:pt x="2018850" y="720039"/>
                        <a:pt x="2020936" y="722559"/>
                      </a:cubicBezTo>
                      <a:cubicBezTo>
                        <a:pt x="2025111" y="727600"/>
                        <a:pt x="2026845" y="733856"/>
                        <a:pt x="2026278" y="739896"/>
                      </a:cubicBezTo>
                      <a:cubicBezTo>
                        <a:pt x="2025709" y="745935"/>
                        <a:pt x="2022837" y="751757"/>
                        <a:pt x="2017795" y="755930"/>
                      </a:cubicBezTo>
                      <a:lnTo>
                        <a:pt x="1908594" y="857243"/>
                      </a:lnTo>
                      <a:lnTo>
                        <a:pt x="1894374" y="895525"/>
                      </a:lnTo>
                      <a:cubicBezTo>
                        <a:pt x="1879158" y="936488"/>
                        <a:pt x="1844988" y="964895"/>
                        <a:pt x="1805499" y="974496"/>
                      </a:cubicBezTo>
                      <a:lnTo>
                        <a:pt x="1783466" y="977637"/>
                      </a:lnTo>
                      <a:lnTo>
                        <a:pt x="1717433" y="1199128"/>
                      </a:lnTo>
                      <a:lnTo>
                        <a:pt x="308949" y="1199128"/>
                      </a:lnTo>
                      <a:lnTo>
                        <a:pt x="242916" y="977637"/>
                      </a:lnTo>
                      <a:lnTo>
                        <a:pt x="220883" y="974496"/>
                      </a:lnTo>
                      <a:cubicBezTo>
                        <a:pt x="181394" y="964895"/>
                        <a:pt x="147224" y="936488"/>
                        <a:pt x="132008" y="895525"/>
                      </a:cubicBezTo>
                      <a:lnTo>
                        <a:pt x="117788" y="857243"/>
                      </a:lnTo>
                      <a:lnTo>
                        <a:pt x="8587" y="755930"/>
                      </a:lnTo>
                      <a:cubicBezTo>
                        <a:pt x="3546" y="751757"/>
                        <a:pt x="673" y="745935"/>
                        <a:pt x="104" y="739896"/>
                      </a:cubicBezTo>
                      <a:cubicBezTo>
                        <a:pt x="-463" y="733856"/>
                        <a:pt x="1272" y="727600"/>
                        <a:pt x="5446" y="722559"/>
                      </a:cubicBezTo>
                      <a:cubicBezTo>
                        <a:pt x="7532" y="720039"/>
                        <a:pt x="10031" y="718060"/>
                        <a:pt x="12764" y="716641"/>
                      </a:cubicBezTo>
                      <a:cubicBezTo>
                        <a:pt x="20961" y="712383"/>
                        <a:pt x="31255" y="713158"/>
                        <a:pt x="38818" y="719418"/>
                      </a:cubicBezTo>
                      <a:lnTo>
                        <a:pt x="122115" y="788383"/>
                      </a:lnTo>
                      <a:lnTo>
                        <a:pt x="126811" y="780279"/>
                      </a:lnTo>
                      <a:lnTo>
                        <a:pt x="28844" y="642311"/>
                      </a:lnTo>
                      <a:cubicBezTo>
                        <a:pt x="18905" y="628314"/>
                        <a:pt x="22195" y="608911"/>
                        <a:pt x="36192" y="598973"/>
                      </a:cubicBezTo>
                      <a:cubicBezTo>
                        <a:pt x="39691" y="596488"/>
                        <a:pt x="43527" y="594830"/>
                        <a:pt x="47470" y="593960"/>
                      </a:cubicBezTo>
                      <a:cubicBezTo>
                        <a:pt x="59298" y="591349"/>
                        <a:pt x="72076" y="595823"/>
                        <a:pt x="79529" y="606321"/>
                      </a:cubicBezTo>
                      <a:lnTo>
                        <a:pt x="177100" y="743728"/>
                      </a:lnTo>
                      <a:lnTo>
                        <a:pt x="186758" y="740141"/>
                      </a:lnTo>
                      <a:lnTo>
                        <a:pt x="119830" y="559960"/>
                      </a:lnTo>
                      <a:cubicBezTo>
                        <a:pt x="113853" y="543868"/>
                        <a:pt x="122052" y="525977"/>
                        <a:pt x="138144" y="520000"/>
                      </a:cubicBezTo>
                      <a:cubicBezTo>
                        <a:pt x="154235" y="514023"/>
                        <a:pt x="172126" y="522222"/>
                        <a:pt x="178103" y="538314"/>
                      </a:cubicBezTo>
                      <a:lnTo>
                        <a:pt x="245032" y="718495"/>
                      </a:lnTo>
                      <a:lnTo>
                        <a:pt x="252813" y="715604"/>
                      </a:lnTo>
                      <a:lnTo>
                        <a:pt x="237019" y="547821"/>
                      </a:lnTo>
                      <a:cubicBezTo>
                        <a:pt x="235411" y="530730"/>
                        <a:pt x="247961" y="515571"/>
                        <a:pt x="265051" y="513962"/>
                      </a:cubicBezTo>
                      <a:cubicBezTo>
                        <a:pt x="282142" y="512354"/>
                        <a:pt x="297300" y="524904"/>
                        <a:pt x="298909" y="541994"/>
                      </a:cubicBezTo>
                      <a:lnTo>
                        <a:pt x="331796" y="757955"/>
                      </a:lnTo>
                      <a:cubicBezTo>
                        <a:pt x="341918" y="767627"/>
                        <a:pt x="358676" y="758768"/>
                        <a:pt x="363695" y="752138"/>
                      </a:cubicBezTo>
                      <a:lnTo>
                        <a:pt x="408420" y="694076"/>
                      </a:lnTo>
                      <a:cubicBezTo>
                        <a:pt x="421731" y="677999"/>
                        <a:pt x="447097" y="675204"/>
                        <a:pt x="463780" y="688994"/>
                      </a:cubicBezTo>
                      <a:cubicBezTo>
                        <a:pt x="480462" y="702785"/>
                        <a:pt x="475554" y="730009"/>
                        <a:pt x="462244" y="746085"/>
                      </a:cubicBezTo>
                      <a:lnTo>
                        <a:pt x="388672" y="852753"/>
                      </a:lnTo>
                      <a:cubicBezTo>
                        <a:pt x="387575" y="877396"/>
                        <a:pt x="379258" y="901106"/>
                        <a:pt x="365070" y="920937"/>
                      </a:cubicBezTo>
                      <a:lnTo>
                        <a:pt x="348185" y="938455"/>
                      </a:lnTo>
                      <a:lnTo>
                        <a:pt x="455699" y="1197149"/>
                      </a:lnTo>
                      <a:lnTo>
                        <a:pt x="683845" y="1126715"/>
                      </a:lnTo>
                      <a:lnTo>
                        <a:pt x="685191" y="1120047"/>
                      </a:lnTo>
                      <a:cubicBezTo>
                        <a:pt x="698588" y="1088373"/>
                        <a:pt x="729951" y="1066148"/>
                        <a:pt x="766505" y="1066148"/>
                      </a:cubicBezTo>
                      <a:lnTo>
                        <a:pt x="904093" y="1066148"/>
                      </a:lnTo>
                      <a:lnTo>
                        <a:pt x="919308" y="960875"/>
                      </a:lnTo>
                      <a:lnTo>
                        <a:pt x="851176" y="935197"/>
                      </a:lnTo>
                      <a:cubicBezTo>
                        <a:pt x="707295" y="861309"/>
                        <a:pt x="606337" y="688331"/>
                        <a:pt x="606337" y="486723"/>
                      </a:cubicBezTo>
                      <a:cubicBezTo>
                        <a:pt x="606337" y="217913"/>
                        <a:pt x="785817" y="0"/>
                        <a:pt x="100721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77322F9F-A678-45E9-BFFA-C3E1306B2036}"/>
                    </a:ext>
                  </a:extLst>
                </p:cNvPr>
                <p:cNvSpPr/>
                <p:nvPr/>
              </p:nvSpPr>
              <p:spPr bwMode="auto">
                <a:xfrm>
                  <a:off x="4718377" y="4786967"/>
                  <a:ext cx="481956" cy="40771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乗算記号 388">
                  <a:extLst>
                    <a:ext uri="{FF2B5EF4-FFF2-40B4-BE49-F238E27FC236}">
                      <a16:creationId xmlns:a16="http://schemas.microsoft.com/office/drawing/2014/main" id="{559CE45B-D52A-4ACB-B16C-9E5BF814BB85}"/>
                    </a:ext>
                  </a:extLst>
                </p:cNvPr>
                <p:cNvSpPr/>
                <p:nvPr/>
              </p:nvSpPr>
              <p:spPr bwMode="auto">
                <a:xfrm>
                  <a:off x="4630393" y="4499450"/>
                  <a:ext cx="254407" cy="254407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乗算記号 389">
                  <a:extLst>
                    <a:ext uri="{FF2B5EF4-FFF2-40B4-BE49-F238E27FC236}">
                      <a16:creationId xmlns:a16="http://schemas.microsoft.com/office/drawing/2014/main" id="{6AA5ED25-AA8A-45E6-BC91-51AF776E2FFB}"/>
                    </a:ext>
                  </a:extLst>
                </p:cNvPr>
                <p:cNvSpPr/>
                <p:nvPr/>
              </p:nvSpPr>
              <p:spPr bwMode="auto">
                <a:xfrm>
                  <a:off x="5030144" y="4499450"/>
                  <a:ext cx="254407" cy="254407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1" name="楕円 7">
                <a:extLst>
                  <a:ext uri="{FF2B5EF4-FFF2-40B4-BE49-F238E27FC236}">
                    <a16:creationId xmlns:a16="http://schemas.microsoft.com/office/drawing/2014/main" id="{D4178DA5-1062-487B-8268-CFBA496BFE88}"/>
                  </a:ext>
                </a:extLst>
              </p:cNvPr>
              <p:cNvSpPr/>
              <p:nvPr/>
            </p:nvSpPr>
            <p:spPr bwMode="auto">
              <a:xfrm rot="2700000">
                <a:off x="5596298" y="4852257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楕円 7">
                <a:extLst>
                  <a:ext uri="{FF2B5EF4-FFF2-40B4-BE49-F238E27FC236}">
                    <a16:creationId xmlns:a16="http://schemas.microsoft.com/office/drawing/2014/main" id="{98B36F69-5AE6-4431-A8FB-4CF0B6A7E186}"/>
                  </a:ext>
                </a:extLst>
              </p:cNvPr>
              <p:cNvSpPr/>
              <p:nvPr/>
            </p:nvSpPr>
            <p:spPr bwMode="auto">
              <a:xfrm rot="18900000">
                <a:off x="4079421" y="4850409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楕円 7">
                <a:extLst>
                  <a:ext uri="{FF2B5EF4-FFF2-40B4-BE49-F238E27FC236}">
                    <a16:creationId xmlns:a16="http://schemas.microsoft.com/office/drawing/2014/main" id="{9F306D2E-E1F1-4214-9956-DC7C09861265}"/>
                  </a:ext>
                </a:extLst>
              </p:cNvPr>
              <p:cNvSpPr/>
              <p:nvPr/>
            </p:nvSpPr>
            <p:spPr bwMode="auto">
              <a:xfrm rot="19800000">
                <a:off x="4448672" y="4448189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楕円 7">
                <a:extLst>
                  <a:ext uri="{FF2B5EF4-FFF2-40B4-BE49-F238E27FC236}">
                    <a16:creationId xmlns:a16="http://schemas.microsoft.com/office/drawing/2014/main" id="{8ADBEDF2-BACC-4109-8DFE-4BF7D0C1FB58}"/>
                  </a:ext>
                </a:extLst>
              </p:cNvPr>
              <p:cNvSpPr/>
              <p:nvPr/>
            </p:nvSpPr>
            <p:spPr bwMode="auto">
              <a:xfrm rot="1800000">
                <a:off x="5254091" y="4451188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楕円 7">
                <a:extLst>
                  <a:ext uri="{FF2B5EF4-FFF2-40B4-BE49-F238E27FC236}">
                    <a16:creationId xmlns:a16="http://schemas.microsoft.com/office/drawing/2014/main" id="{99FA0756-18FC-43A9-9E88-90B17B60E5BB}"/>
                  </a:ext>
                </a:extLst>
              </p:cNvPr>
              <p:cNvSpPr/>
              <p:nvPr/>
            </p:nvSpPr>
            <p:spPr bwMode="auto">
              <a:xfrm rot="18900000">
                <a:off x="4032168" y="4382257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楕円 7">
                <a:extLst>
                  <a:ext uri="{FF2B5EF4-FFF2-40B4-BE49-F238E27FC236}">
                    <a16:creationId xmlns:a16="http://schemas.microsoft.com/office/drawing/2014/main" id="{EB85758A-22EF-45BB-B52D-AAA00F9DDB4A}"/>
                  </a:ext>
                </a:extLst>
              </p:cNvPr>
              <p:cNvSpPr/>
              <p:nvPr/>
            </p:nvSpPr>
            <p:spPr bwMode="auto">
              <a:xfrm rot="2700000">
                <a:off x="5705692" y="4382256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E2D6CA4-B425-4DA3-9347-07F47C7908B3}"/>
              </a:ext>
            </a:extLst>
          </p:cNvPr>
          <p:cNvGrpSpPr/>
          <p:nvPr/>
        </p:nvGrpSpPr>
        <p:grpSpPr>
          <a:xfrm>
            <a:off x="6668831" y="3844175"/>
            <a:ext cx="2505829" cy="2505826"/>
            <a:chOff x="6668831" y="3844175"/>
            <a:chExt cx="2505829" cy="2505826"/>
          </a:xfrm>
        </p:grpSpPr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A49173A5-4D2D-482F-BDAE-9A9C0B7632FF}"/>
                </a:ext>
              </a:extLst>
            </p:cNvPr>
            <p:cNvSpPr/>
            <p:nvPr/>
          </p:nvSpPr>
          <p:spPr bwMode="auto">
            <a:xfrm>
              <a:off x="6668831" y="38441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EBCAC477-149A-432F-8087-59B7B1C8FCF9}"/>
                </a:ext>
              </a:extLst>
            </p:cNvPr>
            <p:cNvSpPr/>
            <p:nvPr/>
          </p:nvSpPr>
          <p:spPr bwMode="auto">
            <a:xfrm>
              <a:off x="6838283" y="40136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4" name="円: 塗りつぶしなし 253">
              <a:extLst>
                <a:ext uri="{FF2B5EF4-FFF2-40B4-BE49-F238E27FC236}">
                  <a16:creationId xmlns:a16="http://schemas.microsoft.com/office/drawing/2014/main" id="{46D9DA41-BEA2-4FA9-8F24-FBBE34E9A1D6}"/>
                </a:ext>
              </a:extLst>
            </p:cNvPr>
            <p:cNvSpPr/>
            <p:nvPr/>
          </p:nvSpPr>
          <p:spPr bwMode="auto">
            <a:xfrm>
              <a:off x="6726477" y="39018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39F112F2-D173-43EC-BD09-AB790CCE8804}"/>
                </a:ext>
              </a:extLst>
            </p:cNvPr>
            <p:cNvSpPr/>
            <p:nvPr/>
          </p:nvSpPr>
          <p:spPr bwMode="auto">
            <a:xfrm>
              <a:off x="6890395" y="5453885"/>
              <a:ext cx="2044169" cy="726667"/>
            </a:xfrm>
            <a:custGeom>
              <a:avLst/>
              <a:gdLst>
                <a:gd name="connsiteX0" fmla="*/ 0 w 2044169"/>
                <a:gd name="connsiteY0" fmla="*/ 0 h 726667"/>
                <a:gd name="connsiteX1" fmla="*/ 2044169 w 2044169"/>
                <a:gd name="connsiteY1" fmla="*/ 0 h 726667"/>
                <a:gd name="connsiteX2" fmla="*/ 2020401 w 2044169"/>
                <a:gd name="connsiteY2" fmla="*/ 64938 h 726667"/>
                <a:gd name="connsiteX3" fmla="*/ 1022084 w 2044169"/>
                <a:gd name="connsiteY3" fmla="*/ 726667 h 726667"/>
                <a:gd name="connsiteX4" fmla="*/ 23767 w 2044169"/>
                <a:gd name="connsiteY4" fmla="*/ 64938 h 72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4169" h="726667">
                  <a:moveTo>
                    <a:pt x="0" y="0"/>
                  </a:moveTo>
                  <a:lnTo>
                    <a:pt x="2044169" y="0"/>
                  </a:lnTo>
                  <a:lnTo>
                    <a:pt x="2020401" y="64938"/>
                  </a:lnTo>
                  <a:cubicBezTo>
                    <a:pt x="1855923" y="453809"/>
                    <a:pt x="1470868" y="726667"/>
                    <a:pt x="1022084" y="726667"/>
                  </a:cubicBezTo>
                  <a:cubicBezTo>
                    <a:pt x="573300" y="726667"/>
                    <a:pt x="188245" y="453809"/>
                    <a:pt x="23767" y="64938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ABF8C98-A41B-43FA-9B82-C29B7E454646}"/>
                </a:ext>
              </a:extLst>
            </p:cNvPr>
            <p:cNvGrpSpPr/>
            <p:nvPr/>
          </p:nvGrpSpPr>
          <p:grpSpPr>
            <a:xfrm>
              <a:off x="7001608" y="4343400"/>
              <a:ext cx="1839530" cy="1302096"/>
              <a:chOff x="6908182" y="4277269"/>
              <a:chExt cx="2026382" cy="1434358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CC913B61-1805-47BC-AD42-23CCC03B1C7F}"/>
                  </a:ext>
                </a:extLst>
              </p:cNvPr>
              <p:cNvSpPr/>
              <p:nvPr/>
            </p:nvSpPr>
            <p:spPr bwMode="auto">
              <a:xfrm>
                <a:off x="6908182" y="4792078"/>
                <a:ext cx="2026382" cy="919549"/>
              </a:xfrm>
              <a:custGeom>
                <a:avLst/>
                <a:gdLst>
                  <a:gd name="connsiteX0" fmla="*/ 1761331 w 2026382"/>
                  <a:gd name="connsiteY0" fmla="*/ 513962 h 919549"/>
                  <a:gd name="connsiteX1" fmla="*/ 1789363 w 2026382"/>
                  <a:gd name="connsiteY1" fmla="*/ 547821 h 919549"/>
                  <a:gd name="connsiteX2" fmla="*/ 1773569 w 2026382"/>
                  <a:gd name="connsiteY2" fmla="*/ 715604 h 919549"/>
                  <a:gd name="connsiteX3" fmla="*/ 1781350 w 2026382"/>
                  <a:gd name="connsiteY3" fmla="*/ 718495 h 919549"/>
                  <a:gd name="connsiteX4" fmla="*/ 1848279 w 2026382"/>
                  <a:gd name="connsiteY4" fmla="*/ 538314 h 919549"/>
                  <a:gd name="connsiteX5" fmla="*/ 1888238 w 2026382"/>
                  <a:gd name="connsiteY5" fmla="*/ 520000 h 919549"/>
                  <a:gd name="connsiteX6" fmla="*/ 1906552 w 2026382"/>
                  <a:gd name="connsiteY6" fmla="*/ 559960 h 919549"/>
                  <a:gd name="connsiteX7" fmla="*/ 1839624 w 2026382"/>
                  <a:gd name="connsiteY7" fmla="*/ 740141 h 919549"/>
                  <a:gd name="connsiteX8" fmla="*/ 1849282 w 2026382"/>
                  <a:gd name="connsiteY8" fmla="*/ 743728 h 919549"/>
                  <a:gd name="connsiteX9" fmla="*/ 1946853 w 2026382"/>
                  <a:gd name="connsiteY9" fmla="*/ 606321 h 919549"/>
                  <a:gd name="connsiteX10" fmla="*/ 1978912 w 2026382"/>
                  <a:gd name="connsiteY10" fmla="*/ 593960 h 919549"/>
                  <a:gd name="connsiteX11" fmla="*/ 1990190 w 2026382"/>
                  <a:gd name="connsiteY11" fmla="*/ 598973 h 919549"/>
                  <a:gd name="connsiteX12" fmla="*/ 1997538 w 2026382"/>
                  <a:gd name="connsiteY12" fmla="*/ 642311 h 919549"/>
                  <a:gd name="connsiteX13" fmla="*/ 1899571 w 2026382"/>
                  <a:gd name="connsiteY13" fmla="*/ 780279 h 919549"/>
                  <a:gd name="connsiteX14" fmla="*/ 1904267 w 2026382"/>
                  <a:gd name="connsiteY14" fmla="*/ 788383 h 919549"/>
                  <a:gd name="connsiteX15" fmla="*/ 1987565 w 2026382"/>
                  <a:gd name="connsiteY15" fmla="*/ 719418 h 919549"/>
                  <a:gd name="connsiteX16" fmla="*/ 2013619 w 2026382"/>
                  <a:gd name="connsiteY16" fmla="*/ 716641 h 919549"/>
                  <a:gd name="connsiteX17" fmla="*/ 2020936 w 2026382"/>
                  <a:gd name="connsiteY17" fmla="*/ 722559 h 919549"/>
                  <a:gd name="connsiteX18" fmla="*/ 2026278 w 2026382"/>
                  <a:gd name="connsiteY18" fmla="*/ 739896 h 919549"/>
                  <a:gd name="connsiteX19" fmla="*/ 2017795 w 2026382"/>
                  <a:gd name="connsiteY19" fmla="*/ 755930 h 919549"/>
                  <a:gd name="connsiteX20" fmla="*/ 1908594 w 2026382"/>
                  <a:gd name="connsiteY20" fmla="*/ 857243 h 919549"/>
                  <a:gd name="connsiteX21" fmla="*/ 1894374 w 2026382"/>
                  <a:gd name="connsiteY21" fmla="*/ 895525 h 919549"/>
                  <a:gd name="connsiteX22" fmla="*/ 1877809 w 2026382"/>
                  <a:gd name="connsiteY22" fmla="*/ 919549 h 919549"/>
                  <a:gd name="connsiteX23" fmla="*/ 1660832 w 2026382"/>
                  <a:gd name="connsiteY23" fmla="*/ 919549 h 919549"/>
                  <a:gd name="connsiteX24" fmla="*/ 1637710 w 2026382"/>
                  <a:gd name="connsiteY24" fmla="*/ 852753 h 919549"/>
                  <a:gd name="connsiteX25" fmla="*/ 1564138 w 2026382"/>
                  <a:gd name="connsiteY25" fmla="*/ 746085 h 919549"/>
                  <a:gd name="connsiteX26" fmla="*/ 1562602 w 2026382"/>
                  <a:gd name="connsiteY26" fmla="*/ 688994 h 919549"/>
                  <a:gd name="connsiteX27" fmla="*/ 1617962 w 2026382"/>
                  <a:gd name="connsiteY27" fmla="*/ 694076 h 919549"/>
                  <a:gd name="connsiteX28" fmla="*/ 1662687 w 2026382"/>
                  <a:gd name="connsiteY28" fmla="*/ 752138 h 919549"/>
                  <a:gd name="connsiteX29" fmla="*/ 1694586 w 2026382"/>
                  <a:gd name="connsiteY29" fmla="*/ 757955 h 919549"/>
                  <a:gd name="connsiteX30" fmla="*/ 1727473 w 2026382"/>
                  <a:gd name="connsiteY30" fmla="*/ 541994 h 919549"/>
                  <a:gd name="connsiteX31" fmla="*/ 1761331 w 2026382"/>
                  <a:gd name="connsiteY31" fmla="*/ 513962 h 919549"/>
                  <a:gd name="connsiteX32" fmla="*/ 265051 w 2026382"/>
                  <a:gd name="connsiteY32" fmla="*/ 513962 h 919549"/>
                  <a:gd name="connsiteX33" fmla="*/ 298909 w 2026382"/>
                  <a:gd name="connsiteY33" fmla="*/ 541994 h 919549"/>
                  <a:gd name="connsiteX34" fmla="*/ 331796 w 2026382"/>
                  <a:gd name="connsiteY34" fmla="*/ 757955 h 919549"/>
                  <a:gd name="connsiteX35" fmla="*/ 363695 w 2026382"/>
                  <a:gd name="connsiteY35" fmla="*/ 752138 h 919549"/>
                  <a:gd name="connsiteX36" fmla="*/ 408420 w 2026382"/>
                  <a:gd name="connsiteY36" fmla="*/ 694076 h 919549"/>
                  <a:gd name="connsiteX37" fmla="*/ 463780 w 2026382"/>
                  <a:gd name="connsiteY37" fmla="*/ 688994 h 919549"/>
                  <a:gd name="connsiteX38" fmla="*/ 462244 w 2026382"/>
                  <a:gd name="connsiteY38" fmla="*/ 746085 h 919549"/>
                  <a:gd name="connsiteX39" fmla="*/ 388672 w 2026382"/>
                  <a:gd name="connsiteY39" fmla="*/ 852753 h 919549"/>
                  <a:gd name="connsiteX40" fmla="*/ 365551 w 2026382"/>
                  <a:gd name="connsiteY40" fmla="*/ 919549 h 919549"/>
                  <a:gd name="connsiteX41" fmla="*/ 148573 w 2026382"/>
                  <a:gd name="connsiteY41" fmla="*/ 919549 h 919549"/>
                  <a:gd name="connsiteX42" fmla="*/ 132008 w 2026382"/>
                  <a:gd name="connsiteY42" fmla="*/ 895525 h 919549"/>
                  <a:gd name="connsiteX43" fmla="*/ 117788 w 2026382"/>
                  <a:gd name="connsiteY43" fmla="*/ 857243 h 919549"/>
                  <a:gd name="connsiteX44" fmla="*/ 8587 w 2026382"/>
                  <a:gd name="connsiteY44" fmla="*/ 755930 h 919549"/>
                  <a:gd name="connsiteX45" fmla="*/ 104 w 2026382"/>
                  <a:gd name="connsiteY45" fmla="*/ 739896 h 919549"/>
                  <a:gd name="connsiteX46" fmla="*/ 5446 w 2026382"/>
                  <a:gd name="connsiteY46" fmla="*/ 722559 h 919549"/>
                  <a:gd name="connsiteX47" fmla="*/ 12764 w 2026382"/>
                  <a:gd name="connsiteY47" fmla="*/ 716641 h 919549"/>
                  <a:gd name="connsiteX48" fmla="*/ 38818 w 2026382"/>
                  <a:gd name="connsiteY48" fmla="*/ 719418 h 919549"/>
                  <a:gd name="connsiteX49" fmla="*/ 122115 w 2026382"/>
                  <a:gd name="connsiteY49" fmla="*/ 788383 h 919549"/>
                  <a:gd name="connsiteX50" fmla="*/ 126811 w 2026382"/>
                  <a:gd name="connsiteY50" fmla="*/ 780279 h 919549"/>
                  <a:gd name="connsiteX51" fmla="*/ 28844 w 2026382"/>
                  <a:gd name="connsiteY51" fmla="*/ 642311 h 919549"/>
                  <a:gd name="connsiteX52" fmla="*/ 36192 w 2026382"/>
                  <a:gd name="connsiteY52" fmla="*/ 598973 h 919549"/>
                  <a:gd name="connsiteX53" fmla="*/ 47470 w 2026382"/>
                  <a:gd name="connsiteY53" fmla="*/ 593960 h 919549"/>
                  <a:gd name="connsiteX54" fmla="*/ 79529 w 2026382"/>
                  <a:gd name="connsiteY54" fmla="*/ 606321 h 919549"/>
                  <a:gd name="connsiteX55" fmla="*/ 177100 w 2026382"/>
                  <a:gd name="connsiteY55" fmla="*/ 743728 h 919549"/>
                  <a:gd name="connsiteX56" fmla="*/ 186758 w 2026382"/>
                  <a:gd name="connsiteY56" fmla="*/ 740141 h 919549"/>
                  <a:gd name="connsiteX57" fmla="*/ 119830 w 2026382"/>
                  <a:gd name="connsiteY57" fmla="*/ 559960 h 919549"/>
                  <a:gd name="connsiteX58" fmla="*/ 138144 w 2026382"/>
                  <a:gd name="connsiteY58" fmla="*/ 520000 h 919549"/>
                  <a:gd name="connsiteX59" fmla="*/ 178103 w 2026382"/>
                  <a:gd name="connsiteY59" fmla="*/ 538314 h 919549"/>
                  <a:gd name="connsiteX60" fmla="*/ 245032 w 2026382"/>
                  <a:gd name="connsiteY60" fmla="*/ 718495 h 919549"/>
                  <a:gd name="connsiteX61" fmla="*/ 252813 w 2026382"/>
                  <a:gd name="connsiteY61" fmla="*/ 715604 h 919549"/>
                  <a:gd name="connsiteX62" fmla="*/ 237019 w 2026382"/>
                  <a:gd name="connsiteY62" fmla="*/ 547821 h 919549"/>
                  <a:gd name="connsiteX63" fmla="*/ 265051 w 2026382"/>
                  <a:gd name="connsiteY63" fmla="*/ 513962 h 919549"/>
                  <a:gd name="connsiteX64" fmla="*/ 1007216 w 2026382"/>
                  <a:gd name="connsiteY64" fmla="*/ 0 h 919549"/>
                  <a:gd name="connsiteX65" fmla="*/ 1408095 w 2026382"/>
                  <a:gd name="connsiteY65" fmla="*/ 486723 h 919549"/>
                  <a:gd name="connsiteX66" fmla="*/ 1215087 w 2026382"/>
                  <a:gd name="connsiteY66" fmla="*/ 902982 h 919549"/>
                  <a:gd name="connsiteX67" fmla="*/ 1188432 w 2026382"/>
                  <a:gd name="connsiteY67" fmla="*/ 919549 h 919549"/>
                  <a:gd name="connsiteX68" fmla="*/ 826001 w 2026382"/>
                  <a:gd name="connsiteY68" fmla="*/ 919549 h 919549"/>
                  <a:gd name="connsiteX69" fmla="*/ 799346 w 2026382"/>
                  <a:gd name="connsiteY69" fmla="*/ 902982 h 919549"/>
                  <a:gd name="connsiteX70" fmla="*/ 606337 w 2026382"/>
                  <a:gd name="connsiteY70" fmla="*/ 486723 h 919549"/>
                  <a:gd name="connsiteX71" fmla="*/ 1007216 w 2026382"/>
                  <a:gd name="connsiteY71" fmla="*/ 0 h 919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26382" h="919549">
                    <a:moveTo>
                      <a:pt x="1761331" y="513962"/>
                    </a:moveTo>
                    <a:cubicBezTo>
                      <a:pt x="1778421" y="515571"/>
                      <a:pt x="1790971" y="530730"/>
                      <a:pt x="1789363" y="547821"/>
                    </a:cubicBezTo>
                    <a:lnTo>
                      <a:pt x="1773569" y="715604"/>
                    </a:lnTo>
                    <a:lnTo>
                      <a:pt x="1781350" y="718495"/>
                    </a:lnTo>
                    <a:lnTo>
                      <a:pt x="1848279" y="538314"/>
                    </a:lnTo>
                    <a:cubicBezTo>
                      <a:pt x="1854256" y="522222"/>
                      <a:pt x="1872147" y="514023"/>
                      <a:pt x="1888238" y="520000"/>
                    </a:cubicBezTo>
                    <a:cubicBezTo>
                      <a:pt x="1904330" y="525977"/>
                      <a:pt x="1912530" y="543868"/>
                      <a:pt x="1906552" y="559960"/>
                    </a:cubicBezTo>
                    <a:lnTo>
                      <a:pt x="1839624" y="740141"/>
                    </a:lnTo>
                    <a:lnTo>
                      <a:pt x="1849282" y="743728"/>
                    </a:lnTo>
                    <a:lnTo>
                      <a:pt x="1946853" y="606321"/>
                    </a:lnTo>
                    <a:cubicBezTo>
                      <a:pt x="1954306" y="595823"/>
                      <a:pt x="1967084" y="591349"/>
                      <a:pt x="1978912" y="593960"/>
                    </a:cubicBezTo>
                    <a:cubicBezTo>
                      <a:pt x="1982855" y="594830"/>
                      <a:pt x="1986692" y="596488"/>
                      <a:pt x="1990190" y="598973"/>
                    </a:cubicBezTo>
                    <a:cubicBezTo>
                      <a:pt x="2004187" y="608911"/>
                      <a:pt x="2007477" y="628314"/>
                      <a:pt x="1997538" y="642311"/>
                    </a:cubicBezTo>
                    <a:lnTo>
                      <a:pt x="1899571" y="780279"/>
                    </a:lnTo>
                    <a:lnTo>
                      <a:pt x="1904267" y="788383"/>
                    </a:lnTo>
                    <a:lnTo>
                      <a:pt x="1987565" y="719418"/>
                    </a:lnTo>
                    <a:cubicBezTo>
                      <a:pt x="1995127" y="713158"/>
                      <a:pt x="2005421" y="712383"/>
                      <a:pt x="2013619" y="716641"/>
                    </a:cubicBezTo>
                    <a:cubicBezTo>
                      <a:pt x="2016351" y="718060"/>
                      <a:pt x="2018850" y="720039"/>
                      <a:pt x="2020936" y="722559"/>
                    </a:cubicBezTo>
                    <a:cubicBezTo>
                      <a:pt x="2025111" y="727600"/>
                      <a:pt x="2026845" y="733856"/>
                      <a:pt x="2026278" y="739896"/>
                    </a:cubicBezTo>
                    <a:cubicBezTo>
                      <a:pt x="2025709" y="745935"/>
                      <a:pt x="2022837" y="751757"/>
                      <a:pt x="2017795" y="755930"/>
                    </a:cubicBezTo>
                    <a:lnTo>
                      <a:pt x="1908594" y="857243"/>
                    </a:lnTo>
                    <a:lnTo>
                      <a:pt x="1894374" y="895525"/>
                    </a:lnTo>
                    <a:lnTo>
                      <a:pt x="1877809" y="919549"/>
                    </a:lnTo>
                    <a:lnTo>
                      <a:pt x="1660832" y="919549"/>
                    </a:lnTo>
                    <a:lnTo>
                      <a:pt x="1637710" y="852753"/>
                    </a:lnTo>
                    <a:lnTo>
                      <a:pt x="1564138" y="746085"/>
                    </a:lnTo>
                    <a:cubicBezTo>
                      <a:pt x="1550828" y="730009"/>
                      <a:pt x="1545920" y="702785"/>
                      <a:pt x="1562602" y="688994"/>
                    </a:cubicBezTo>
                    <a:cubicBezTo>
                      <a:pt x="1579285" y="675204"/>
                      <a:pt x="1604651" y="677999"/>
                      <a:pt x="1617962" y="694076"/>
                    </a:cubicBezTo>
                    <a:lnTo>
                      <a:pt x="1662687" y="752138"/>
                    </a:lnTo>
                    <a:cubicBezTo>
                      <a:pt x="1667706" y="758768"/>
                      <a:pt x="1684464" y="767627"/>
                      <a:pt x="1694586" y="757955"/>
                    </a:cubicBezTo>
                    <a:lnTo>
                      <a:pt x="1727473" y="541994"/>
                    </a:lnTo>
                    <a:cubicBezTo>
                      <a:pt x="1729082" y="524904"/>
                      <a:pt x="1744240" y="512354"/>
                      <a:pt x="1761331" y="513962"/>
                    </a:cubicBezTo>
                    <a:close/>
                    <a:moveTo>
                      <a:pt x="265051" y="513962"/>
                    </a:moveTo>
                    <a:cubicBezTo>
                      <a:pt x="282142" y="512354"/>
                      <a:pt x="297300" y="524904"/>
                      <a:pt x="298909" y="541994"/>
                    </a:cubicBezTo>
                    <a:lnTo>
                      <a:pt x="331796" y="757955"/>
                    </a:lnTo>
                    <a:cubicBezTo>
                      <a:pt x="341918" y="767627"/>
                      <a:pt x="358676" y="758768"/>
                      <a:pt x="363695" y="752138"/>
                    </a:cubicBezTo>
                    <a:lnTo>
                      <a:pt x="408420" y="694076"/>
                    </a:lnTo>
                    <a:cubicBezTo>
                      <a:pt x="421731" y="677999"/>
                      <a:pt x="447097" y="675204"/>
                      <a:pt x="463780" y="688994"/>
                    </a:cubicBezTo>
                    <a:cubicBezTo>
                      <a:pt x="480462" y="702785"/>
                      <a:pt x="475554" y="730009"/>
                      <a:pt x="462244" y="746085"/>
                    </a:cubicBezTo>
                    <a:lnTo>
                      <a:pt x="388672" y="852753"/>
                    </a:lnTo>
                    <a:lnTo>
                      <a:pt x="365551" y="919549"/>
                    </a:lnTo>
                    <a:lnTo>
                      <a:pt x="148573" y="919549"/>
                    </a:lnTo>
                    <a:lnTo>
                      <a:pt x="132008" y="895525"/>
                    </a:lnTo>
                    <a:lnTo>
                      <a:pt x="117788" y="857243"/>
                    </a:lnTo>
                    <a:lnTo>
                      <a:pt x="8587" y="755930"/>
                    </a:lnTo>
                    <a:cubicBezTo>
                      <a:pt x="3546" y="751757"/>
                      <a:pt x="673" y="745935"/>
                      <a:pt x="104" y="739896"/>
                    </a:cubicBezTo>
                    <a:cubicBezTo>
                      <a:pt x="-463" y="733856"/>
                      <a:pt x="1272" y="727600"/>
                      <a:pt x="5446" y="722559"/>
                    </a:cubicBezTo>
                    <a:cubicBezTo>
                      <a:pt x="7532" y="720039"/>
                      <a:pt x="10031" y="718060"/>
                      <a:pt x="12764" y="716641"/>
                    </a:cubicBezTo>
                    <a:cubicBezTo>
                      <a:pt x="20961" y="712383"/>
                      <a:pt x="31255" y="713158"/>
                      <a:pt x="38818" y="719418"/>
                    </a:cubicBezTo>
                    <a:lnTo>
                      <a:pt x="122115" y="788383"/>
                    </a:lnTo>
                    <a:lnTo>
                      <a:pt x="126811" y="780279"/>
                    </a:lnTo>
                    <a:lnTo>
                      <a:pt x="28844" y="642311"/>
                    </a:lnTo>
                    <a:cubicBezTo>
                      <a:pt x="18905" y="628314"/>
                      <a:pt x="22195" y="608911"/>
                      <a:pt x="36192" y="598973"/>
                    </a:cubicBezTo>
                    <a:cubicBezTo>
                      <a:pt x="39691" y="596488"/>
                      <a:pt x="43527" y="594830"/>
                      <a:pt x="47470" y="593960"/>
                    </a:cubicBezTo>
                    <a:cubicBezTo>
                      <a:pt x="59298" y="591349"/>
                      <a:pt x="72076" y="595823"/>
                      <a:pt x="79529" y="606321"/>
                    </a:cubicBezTo>
                    <a:lnTo>
                      <a:pt x="177100" y="743728"/>
                    </a:lnTo>
                    <a:lnTo>
                      <a:pt x="186758" y="740141"/>
                    </a:lnTo>
                    <a:lnTo>
                      <a:pt x="119830" y="559960"/>
                    </a:lnTo>
                    <a:cubicBezTo>
                      <a:pt x="113853" y="543868"/>
                      <a:pt x="122052" y="525977"/>
                      <a:pt x="138144" y="520000"/>
                    </a:cubicBezTo>
                    <a:cubicBezTo>
                      <a:pt x="154235" y="514023"/>
                      <a:pt x="172126" y="522222"/>
                      <a:pt x="178103" y="538314"/>
                    </a:cubicBezTo>
                    <a:lnTo>
                      <a:pt x="245032" y="718495"/>
                    </a:lnTo>
                    <a:lnTo>
                      <a:pt x="252813" y="715604"/>
                    </a:lnTo>
                    <a:lnTo>
                      <a:pt x="237019" y="547821"/>
                    </a:lnTo>
                    <a:cubicBezTo>
                      <a:pt x="235411" y="530730"/>
                      <a:pt x="247961" y="515571"/>
                      <a:pt x="265051" y="513962"/>
                    </a:cubicBezTo>
                    <a:close/>
                    <a:moveTo>
                      <a:pt x="1007216" y="0"/>
                    </a:moveTo>
                    <a:cubicBezTo>
                      <a:pt x="1228615" y="0"/>
                      <a:pt x="1408095" y="217913"/>
                      <a:pt x="1408095" y="486723"/>
                    </a:cubicBezTo>
                    <a:cubicBezTo>
                      <a:pt x="1408095" y="663130"/>
                      <a:pt x="1330800" y="817617"/>
                      <a:pt x="1215087" y="902982"/>
                    </a:cubicBezTo>
                    <a:lnTo>
                      <a:pt x="1188432" y="919549"/>
                    </a:lnTo>
                    <a:lnTo>
                      <a:pt x="826001" y="919549"/>
                    </a:lnTo>
                    <a:lnTo>
                      <a:pt x="799346" y="902982"/>
                    </a:lnTo>
                    <a:cubicBezTo>
                      <a:pt x="683633" y="817617"/>
                      <a:pt x="606337" y="663130"/>
                      <a:pt x="606337" y="486723"/>
                    </a:cubicBezTo>
                    <a:cubicBezTo>
                      <a:pt x="606337" y="217913"/>
                      <a:pt x="785817" y="0"/>
                      <a:pt x="100721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E6B892C1-85CE-48E6-93BC-5626F9C9F815}"/>
                  </a:ext>
                </a:extLst>
              </p:cNvPr>
              <p:cNvSpPr/>
              <p:nvPr/>
            </p:nvSpPr>
            <p:spPr bwMode="auto">
              <a:xfrm>
                <a:off x="7674420" y="5260002"/>
                <a:ext cx="481956" cy="40771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乗算記号 398">
                <a:extLst>
                  <a:ext uri="{FF2B5EF4-FFF2-40B4-BE49-F238E27FC236}">
                    <a16:creationId xmlns:a16="http://schemas.microsoft.com/office/drawing/2014/main" id="{5D984FA5-6C3F-4A12-96BF-E935594F69E9}"/>
                  </a:ext>
                </a:extLst>
              </p:cNvPr>
              <p:cNvSpPr/>
              <p:nvPr/>
            </p:nvSpPr>
            <p:spPr bwMode="auto">
              <a:xfrm>
                <a:off x="7586436" y="4972485"/>
                <a:ext cx="254407" cy="254407"/>
              </a:xfrm>
              <a:prstGeom prst="mathMultiply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乗算記号 399">
                <a:extLst>
                  <a:ext uri="{FF2B5EF4-FFF2-40B4-BE49-F238E27FC236}">
                    <a16:creationId xmlns:a16="http://schemas.microsoft.com/office/drawing/2014/main" id="{14881CE7-70EB-4B0F-994E-4E240BF25E41}"/>
                  </a:ext>
                </a:extLst>
              </p:cNvPr>
              <p:cNvSpPr/>
              <p:nvPr/>
            </p:nvSpPr>
            <p:spPr bwMode="auto">
              <a:xfrm>
                <a:off x="7986187" y="4972485"/>
                <a:ext cx="254407" cy="254407"/>
              </a:xfrm>
              <a:prstGeom prst="mathMultiply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7">
                <a:extLst>
                  <a:ext uri="{FF2B5EF4-FFF2-40B4-BE49-F238E27FC236}">
                    <a16:creationId xmlns:a16="http://schemas.microsoft.com/office/drawing/2014/main" id="{F8C469C6-DE02-48AD-AEE5-DEED652FFFC7}"/>
                  </a:ext>
                </a:extLst>
              </p:cNvPr>
              <p:cNvSpPr/>
              <p:nvPr/>
            </p:nvSpPr>
            <p:spPr bwMode="auto">
              <a:xfrm rot="2700000">
                <a:off x="8552341" y="4947093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7">
                <a:extLst>
                  <a:ext uri="{FF2B5EF4-FFF2-40B4-BE49-F238E27FC236}">
                    <a16:creationId xmlns:a16="http://schemas.microsoft.com/office/drawing/2014/main" id="{4FA85978-A99C-43BC-91B6-E3356AC52C55}"/>
                  </a:ext>
                </a:extLst>
              </p:cNvPr>
              <p:cNvSpPr/>
              <p:nvPr/>
            </p:nvSpPr>
            <p:spPr bwMode="auto">
              <a:xfrm rot="18900000">
                <a:off x="7035464" y="4945245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楕円 7">
                <a:extLst>
                  <a:ext uri="{FF2B5EF4-FFF2-40B4-BE49-F238E27FC236}">
                    <a16:creationId xmlns:a16="http://schemas.microsoft.com/office/drawing/2014/main" id="{BAABC849-8314-4830-8270-A4510FC110BD}"/>
                  </a:ext>
                </a:extLst>
              </p:cNvPr>
              <p:cNvSpPr/>
              <p:nvPr/>
            </p:nvSpPr>
            <p:spPr bwMode="auto">
              <a:xfrm rot="19800000">
                <a:off x="7404715" y="4277269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楕円 7">
                <a:extLst>
                  <a:ext uri="{FF2B5EF4-FFF2-40B4-BE49-F238E27FC236}">
                    <a16:creationId xmlns:a16="http://schemas.microsoft.com/office/drawing/2014/main" id="{A953CD4D-48DB-4F92-A945-878F446F8DE5}"/>
                  </a:ext>
                </a:extLst>
              </p:cNvPr>
              <p:cNvSpPr/>
              <p:nvPr/>
            </p:nvSpPr>
            <p:spPr bwMode="auto">
              <a:xfrm rot="1800000">
                <a:off x="8210134" y="4280268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楕円 7">
                <a:extLst>
                  <a:ext uri="{FF2B5EF4-FFF2-40B4-BE49-F238E27FC236}">
                    <a16:creationId xmlns:a16="http://schemas.microsoft.com/office/drawing/2014/main" id="{9BE773F2-D4FA-4180-B5AF-B127583C5E78}"/>
                  </a:ext>
                </a:extLst>
              </p:cNvPr>
              <p:cNvSpPr/>
              <p:nvPr/>
            </p:nvSpPr>
            <p:spPr bwMode="auto">
              <a:xfrm rot="18900000">
                <a:off x="6988211" y="4477093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楕円 7">
                <a:extLst>
                  <a:ext uri="{FF2B5EF4-FFF2-40B4-BE49-F238E27FC236}">
                    <a16:creationId xmlns:a16="http://schemas.microsoft.com/office/drawing/2014/main" id="{08DD4881-0125-4A53-891A-ED37162572E0}"/>
                  </a:ext>
                </a:extLst>
              </p:cNvPr>
              <p:cNvSpPr/>
              <p:nvPr/>
            </p:nvSpPr>
            <p:spPr bwMode="auto">
              <a:xfrm rot="2700000">
                <a:off x="8661735" y="4477092"/>
                <a:ext cx="185930" cy="280445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8186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23671</TotalTime>
  <Words>7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pptxi83_水が深い、水深注意マーク</dc:title>
  <dc:subject>pptxi83_水が深い、水深注意マーク</dc:subject>
  <dc:creator>でじけろお</dc:creator>
  <cp:revision>1</cp:revision>
  <dcterms:created xsi:type="dcterms:W3CDTF">2018-05-20T00:31:01Z</dcterms:created>
  <dcterms:modified xsi:type="dcterms:W3CDTF">2022-03-06T23:02:23Z</dcterms:modified>
  <cp:version>1</cp:version>
</cp:coreProperties>
</file>